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5"/>
  </p:notesMasterIdLst>
  <p:handoutMasterIdLst>
    <p:handoutMasterId r:id="rId886"/>
  </p:handoutMasterIdLst>
  <p:sldIdLst>
    <p:sldId id="4176" r:id="rId2"/>
    <p:sldId id="4171" r:id="rId3"/>
    <p:sldId id="4087" r:id="rId4"/>
    <p:sldId id="4168" r:id="rId5"/>
    <p:sldId id="4169" r:id="rId6"/>
    <p:sldId id="4170" r:id="rId7"/>
    <p:sldId id="4088" r:id="rId8"/>
    <p:sldId id="4089" r:id="rId9"/>
    <p:sldId id="4090" r:id="rId10"/>
    <p:sldId id="4091" r:id="rId11"/>
    <p:sldId id="4092" r:id="rId12"/>
    <p:sldId id="4177" r:id="rId13"/>
    <p:sldId id="4093" r:id="rId14"/>
    <p:sldId id="4094" r:id="rId15"/>
    <p:sldId id="4095" r:id="rId16"/>
    <p:sldId id="4096" r:id="rId17"/>
    <p:sldId id="4097" r:id="rId18"/>
    <p:sldId id="4098" r:id="rId19"/>
    <p:sldId id="4099" r:id="rId20"/>
    <p:sldId id="4178" r:id="rId21"/>
    <p:sldId id="4179" r:id="rId22"/>
    <p:sldId id="4100" r:id="rId23"/>
    <p:sldId id="4101" r:id="rId24"/>
    <p:sldId id="4102" r:id="rId25"/>
    <p:sldId id="4173" r:id="rId26"/>
    <p:sldId id="4174" r:id="rId27"/>
    <p:sldId id="4175" r:id="rId28"/>
    <p:sldId id="4103" r:id="rId29"/>
    <p:sldId id="4104" r:id="rId30"/>
    <p:sldId id="4106" r:id="rId31"/>
    <p:sldId id="4107" r:id="rId32"/>
    <p:sldId id="4108" r:id="rId33"/>
    <p:sldId id="4109" r:id="rId34"/>
    <p:sldId id="4110" r:id="rId35"/>
    <p:sldId id="4111" r:id="rId36"/>
    <p:sldId id="4112" r:id="rId37"/>
    <p:sldId id="4172" r:id="rId38"/>
    <p:sldId id="4113" r:id="rId39"/>
    <p:sldId id="4114" r:id="rId40"/>
    <p:sldId id="4115" r:id="rId41"/>
    <p:sldId id="4116" r:id="rId42"/>
    <p:sldId id="4182" r:id="rId43"/>
    <p:sldId id="4200" r:id="rId44"/>
    <p:sldId id="4117" r:id="rId45"/>
    <p:sldId id="4118" r:id="rId46"/>
    <p:sldId id="4194" r:id="rId47"/>
    <p:sldId id="4195" r:id="rId48"/>
    <p:sldId id="4196" r:id="rId49"/>
    <p:sldId id="4198" r:id="rId50"/>
    <p:sldId id="4197" r:id="rId51"/>
    <p:sldId id="4199" r:id="rId52"/>
    <p:sldId id="4119" r:id="rId53"/>
    <p:sldId id="4120" r:id="rId54"/>
    <p:sldId id="4121" r:id="rId55"/>
    <p:sldId id="4122" r:id="rId56"/>
    <p:sldId id="4123" r:id="rId57"/>
    <p:sldId id="4126" r:id="rId58"/>
    <p:sldId id="4185" r:id="rId59"/>
    <p:sldId id="4127" r:id="rId60"/>
    <p:sldId id="4186" r:id="rId61"/>
    <p:sldId id="4183" r:id="rId62"/>
    <p:sldId id="4188" r:id="rId63"/>
    <p:sldId id="4187" r:id="rId64"/>
    <p:sldId id="4184" r:id="rId65"/>
    <p:sldId id="4129" r:id="rId66"/>
    <p:sldId id="4130" r:id="rId67"/>
    <p:sldId id="4128" r:id="rId68"/>
    <p:sldId id="4124" r:id="rId69"/>
    <p:sldId id="4125" r:id="rId70"/>
    <p:sldId id="4180" r:id="rId71"/>
    <p:sldId id="4181" r:id="rId72"/>
    <p:sldId id="4131" r:id="rId73"/>
    <p:sldId id="4132" r:id="rId74"/>
    <p:sldId id="4193" r:id="rId75"/>
    <p:sldId id="4133" r:id="rId76"/>
    <p:sldId id="4134" r:id="rId77"/>
    <p:sldId id="4135" r:id="rId78"/>
    <p:sldId id="4136" r:id="rId79"/>
    <p:sldId id="4137" r:id="rId80"/>
    <p:sldId id="4138" r:id="rId81"/>
    <p:sldId id="4139" r:id="rId82"/>
    <p:sldId id="4140" r:id="rId83"/>
    <p:sldId id="4141" r:id="rId84"/>
    <p:sldId id="4142" r:id="rId85"/>
    <p:sldId id="4189" r:id="rId86"/>
    <p:sldId id="4143" r:id="rId87"/>
    <p:sldId id="4144" r:id="rId88"/>
    <p:sldId id="4145" r:id="rId89"/>
    <p:sldId id="4146" r:id="rId90"/>
    <p:sldId id="4192" r:id="rId91"/>
    <p:sldId id="4190" r:id="rId92"/>
    <p:sldId id="4191" r:id="rId93"/>
    <p:sldId id="4147" r:id="rId94"/>
    <p:sldId id="4148" r:id="rId95"/>
    <p:sldId id="4149" r:id="rId96"/>
    <p:sldId id="4150" r:id="rId97"/>
    <p:sldId id="4151" r:id="rId98"/>
    <p:sldId id="4152" r:id="rId99"/>
    <p:sldId id="4153" r:id="rId100"/>
    <p:sldId id="4154" r:id="rId101"/>
    <p:sldId id="4155" r:id="rId102"/>
    <p:sldId id="4156" r:id="rId103"/>
    <p:sldId id="4157" r:id="rId104"/>
    <p:sldId id="4158" r:id="rId105"/>
    <p:sldId id="4159" r:id="rId106"/>
    <p:sldId id="4160" r:id="rId107"/>
    <p:sldId id="4161" r:id="rId108"/>
    <p:sldId id="4162" r:id="rId109"/>
    <p:sldId id="4163" r:id="rId110"/>
    <p:sldId id="4164" r:id="rId111"/>
    <p:sldId id="4165" r:id="rId112"/>
    <p:sldId id="4166" r:id="rId113"/>
    <p:sldId id="4167" r:id="rId114"/>
    <p:sldId id="4062" r:id="rId115"/>
    <p:sldId id="4082" r:id="rId116"/>
    <p:sldId id="4083" r:id="rId117"/>
    <p:sldId id="4084" r:id="rId118"/>
    <p:sldId id="4068" r:id="rId119"/>
    <p:sldId id="4069" r:id="rId120"/>
    <p:sldId id="2722" r:id="rId121"/>
    <p:sldId id="4081" r:id="rId122"/>
    <p:sldId id="2760" r:id="rId123"/>
    <p:sldId id="4070" r:id="rId124"/>
    <p:sldId id="4071" r:id="rId125"/>
    <p:sldId id="4075" r:id="rId126"/>
    <p:sldId id="4076" r:id="rId127"/>
    <p:sldId id="4077" r:id="rId128"/>
    <p:sldId id="4078" r:id="rId129"/>
    <p:sldId id="4072" r:id="rId130"/>
    <p:sldId id="4073" r:id="rId131"/>
    <p:sldId id="4074" r:id="rId132"/>
    <p:sldId id="4079" r:id="rId133"/>
    <p:sldId id="4063" r:id="rId134"/>
    <p:sldId id="4067" r:id="rId135"/>
    <p:sldId id="4066" r:id="rId136"/>
    <p:sldId id="4065" r:id="rId137"/>
    <p:sldId id="4064" r:id="rId138"/>
    <p:sldId id="4012" r:id="rId139"/>
    <p:sldId id="2344" r:id="rId140"/>
    <p:sldId id="2320" r:id="rId141"/>
    <p:sldId id="2321" r:id="rId142"/>
    <p:sldId id="2334" r:id="rId143"/>
    <p:sldId id="2335" r:id="rId144"/>
    <p:sldId id="2336" r:id="rId145"/>
    <p:sldId id="2337" r:id="rId146"/>
    <p:sldId id="4047" r:id="rId147"/>
    <p:sldId id="2338" r:id="rId148"/>
    <p:sldId id="2364" r:id="rId149"/>
    <p:sldId id="2365" r:id="rId150"/>
    <p:sldId id="2366" r:id="rId151"/>
    <p:sldId id="4013" r:id="rId152"/>
    <p:sldId id="2340" r:id="rId153"/>
    <p:sldId id="2361" r:id="rId154"/>
    <p:sldId id="2362" r:id="rId155"/>
    <p:sldId id="2341" r:id="rId156"/>
    <p:sldId id="2342" r:id="rId157"/>
    <p:sldId id="2343" r:id="rId158"/>
    <p:sldId id="2316" r:id="rId159"/>
    <p:sldId id="4034" r:id="rId160"/>
    <p:sldId id="4024" r:id="rId161"/>
    <p:sldId id="4018" r:id="rId162"/>
    <p:sldId id="4016" r:id="rId163"/>
    <p:sldId id="4019" r:id="rId164"/>
    <p:sldId id="4020" r:id="rId165"/>
    <p:sldId id="4023" r:id="rId166"/>
    <p:sldId id="4021" r:id="rId167"/>
    <p:sldId id="4022" r:id="rId168"/>
    <p:sldId id="4025" r:id="rId169"/>
    <p:sldId id="4026" r:id="rId170"/>
    <p:sldId id="4049" r:id="rId171"/>
    <p:sldId id="4015" r:id="rId172"/>
    <p:sldId id="2318" r:id="rId173"/>
    <p:sldId id="2348" r:id="rId174"/>
    <p:sldId id="2352" r:id="rId175"/>
    <p:sldId id="2347" r:id="rId176"/>
    <p:sldId id="4039" r:id="rId177"/>
    <p:sldId id="4037" r:id="rId178"/>
    <p:sldId id="4038" r:id="rId179"/>
    <p:sldId id="4051" r:id="rId180"/>
    <p:sldId id="2319" r:id="rId181"/>
    <p:sldId id="4042" r:id="rId182"/>
    <p:sldId id="4043" r:id="rId183"/>
    <p:sldId id="4044" r:id="rId184"/>
    <p:sldId id="2317" r:id="rId185"/>
    <p:sldId id="4052" r:id="rId186"/>
    <p:sldId id="4035" r:id="rId187"/>
    <p:sldId id="4027" r:id="rId188"/>
    <p:sldId id="4036" r:id="rId189"/>
    <p:sldId id="4028" r:id="rId190"/>
    <p:sldId id="4029" r:id="rId191"/>
    <p:sldId id="4030" r:id="rId192"/>
    <p:sldId id="4031" r:id="rId193"/>
    <p:sldId id="4032" r:id="rId194"/>
    <p:sldId id="4033" r:id="rId195"/>
    <p:sldId id="4050" r:id="rId196"/>
    <p:sldId id="2345" r:id="rId197"/>
    <p:sldId id="2349" r:id="rId198"/>
    <p:sldId id="4040" r:id="rId199"/>
    <p:sldId id="2351" r:id="rId200"/>
    <p:sldId id="2346" r:id="rId201"/>
    <p:sldId id="4048" r:id="rId202"/>
    <p:sldId id="4045" r:id="rId203"/>
    <p:sldId id="4046" r:id="rId204"/>
    <p:sldId id="2357" r:id="rId205"/>
    <p:sldId id="2358" r:id="rId206"/>
    <p:sldId id="2359" r:id="rId207"/>
    <p:sldId id="2355" r:id="rId208"/>
    <p:sldId id="2360" r:id="rId209"/>
    <p:sldId id="4053" r:id="rId210"/>
    <p:sldId id="2377" r:id="rId211"/>
    <p:sldId id="4060" r:id="rId212"/>
    <p:sldId id="4061" r:id="rId213"/>
    <p:sldId id="2368" r:id="rId214"/>
    <p:sldId id="4054" r:id="rId215"/>
    <p:sldId id="4055" r:id="rId216"/>
    <p:sldId id="4056" r:id="rId217"/>
    <p:sldId id="4057" r:id="rId218"/>
    <p:sldId id="4058" r:id="rId219"/>
    <p:sldId id="4059" r:id="rId220"/>
    <p:sldId id="2425" r:id="rId221"/>
    <p:sldId id="2424" r:id="rId222"/>
    <p:sldId id="2438" r:id="rId223"/>
    <p:sldId id="2429" r:id="rId224"/>
    <p:sldId id="2430" r:id="rId225"/>
    <p:sldId id="2444" r:id="rId226"/>
    <p:sldId id="2431" r:id="rId227"/>
    <p:sldId id="2433" r:id="rId228"/>
    <p:sldId id="2436" r:id="rId229"/>
    <p:sldId id="2434" r:id="rId230"/>
    <p:sldId id="2435" r:id="rId231"/>
    <p:sldId id="2439" r:id="rId232"/>
    <p:sldId id="2440" r:id="rId233"/>
    <p:sldId id="2354" r:id="rId234"/>
    <p:sldId id="3821" r:id="rId235"/>
    <p:sldId id="3812" r:id="rId236"/>
    <p:sldId id="3813" r:id="rId237"/>
    <p:sldId id="3814" r:id="rId238"/>
    <p:sldId id="3817" r:id="rId239"/>
    <p:sldId id="3818" r:id="rId240"/>
    <p:sldId id="3819" r:id="rId241"/>
    <p:sldId id="3820" r:id="rId242"/>
    <p:sldId id="3638" r:id="rId243"/>
    <p:sldId id="3802" r:id="rId244"/>
    <p:sldId id="3794" r:id="rId245"/>
    <p:sldId id="3816" r:id="rId246"/>
    <p:sldId id="3822" r:id="rId247"/>
    <p:sldId id="3796" r:id="rId248"/>
    <p:sldId id="3857" r:id="rId249"/>
    <p:sldId id="3858" r:id="rId250"/>
    <p:sldId id="3859" r:id="rId251"/>
    <p:sldId id="3648" r:id="rId252"/>
    <p:sldId id="3641" r:id="rId253"/>
    <p:sldId id="3642" r:id="rId254"/>
    <p:sldId id="3643" r:id="rId255"/>
    <p:sldId id="3653" r:id="rId256"/>
    <p:sldId id="3649" r:id="rId257"/>
    <p:sldId id="3656" r:id="rId258"/>
    <p:sldId id="3651" r:id="rId259"/>
    <p:sldId id="3657" r:id="rId260"/>
    <p:sldId id="3652" r:id="rId261"/>
    <p:sldId id="3659" r:id="rId262"/>
    <p:sldId id="3661" r:id="rId263"/>
    <p:sldId id="3663" r:id="rId264"/>
    <p:sldId id="3664" r:id="rId265"/>
    <p:sldId id="3665" r:id="rId266"/>
    <p:sldId id="3666" r:id="rId267"/>
    <p:sldId id="3667" r:id="rId268"/>
    <p:sldId id="3673" r:id="rId269"/>
    <p:sldId id="3669" r:id="rId270"/>
    <p:sldId id="3670" r:id="rId271"/>
    <p:sldId id="3671" r:id="rId272"/>
    <p:sldId id="3672" r:id="rId273"/>
    <p:sldId id="3797" r:id="rId274"/>
    <p:sldId id="3798" r:id="rId275"/>
    <p:sldId id="3825" r:id="rId276"/>
    <p:sldId id="3826" r:id="rId277"/>
    <p:sldId id="3827" r:id="rId278"/>
    <p:sldId id="3861" r:id="rId279"/>
    <p:sldId id="3807" r:id="rId280"/>
    <p:sldId id="3824" r:id="rId281"/>
    <p:sldId id="3860" r:id="rId282"/>
    <p:sldId id="3829" r:id="rId283"/>
    <p:sldId id="3800" r:id="rId284"/>
    <p:sldId id="3801" r:id="rId285"/>
    <p:sldId id="3808" r:id="rId286"/>
    <p:sldId id="3809" r:id="rId287"/>
    <p:sldId id="3810" r:id="rId288"/>
    <p:sldId id="3811" r:id="rId289"/>
    <p:sldId id="3830" r:id="rId290"/>
    <p:sldId id="3831" r:id="rId291"/>
    <p:sldId id="3838" r:id="rId292"/>
    <p:sldId id="3841" r:id="rId293"/>
    <p:sldId id="3842" r:id="rId294"/>
    <p:sldId id="3862" r:id="rId295"/>
    <p:sldId id="3856" r:id="rId296"/>
    <p:sldId id="3844" r:id="rId297"/>
    <p:sldId id="3832" r:id="rId298"/>
    <p:sldId id="3845" r:id="rId299"/>
    <p:sldId id="3848" r:id="rId300"/>
    <p:sldId id="3846" r:id="rId301"/>
    <p:sldId id="3847" r:id="rId302"/>
    <p:sldId id="3849" r:id="rId303"/>
    <p:sldId id="3866" r:id="rId304"/>
    <p:sldId id="3867" r:id="rId305"/>
    <p:sldId id="3868" r:id="rId306"/>
    <p:sldId id="3850" r:id="rId307"/>
    <p:sldId id="3851" r:id="rId308"/>
    <p:sldId id="3854" r:id="rId309"/>
    <p:sldId id="3852" r:id="rId310"/>
    <p:sldId id="3853" r:id="rId311"/>
    <p:sldId id="3855" r:id="rId312"/>
    <p:sldId id="3837" r:id="rId313"/>
    <p:sldId id="3864" r:id="rId314"/>
    <p:sldId id="3863" r:id="rId315"/>
    <p:sldId id="3865" r:id="rId316"/>
    <p:sldId id="3895" r:id="rId317"/>
    <p:sldId id="3872" r:id="rId318"/>
    <p:sldId id="3873" r:id="rId319"/>
    <p:sldId id="3874" r:id="rId320"/>
    <p:sldId id="3875" r:id="rId321"/>
    <p:sldId id="3876" r:id="rId322"/>
    <p:sldId id="3877" r:id="rId323"/>
    <p:sldId id="3878" r:id="rId324"/>
    <p:sldId id="3879" r:id="rId325"/>
    <p:sldId id="3880" r:id="rId326"/>
    <p:sldId id="3896" r:id="rId327"/>
    <p:sldId id="3897" r:id="rId328"/>
    <p:sldId id="3881" r:id="rId329"/>
    <p:sldId id="3882" r:id="rId330"/>
    <p:sldId id="3883" r:id="rId331"/>
    <p:sldId id="3884" r:id="rId332"/>
    <p:sldId id="3885" r:id="rId333"/>
    <p:sldId id="3886" r:id="rId334"/>
    <p:sldId id="3871" r:id="rId335"/>
    <p:sldId id="3870" r:id="rId336"/>
    <p:sldId id="3627" r:id="rId337"/>
    <p:sldId id="3626" r:id="rId338"/>
    <p:sldId id="3501" r:id="rId339"/>
    <p:sldId id="3502" r:id="rId340"/>
    <p:sldId id="3503" r:id="rId341"/>
    <p:sldId id="3504" r:id="rId342"/>
    <p:sldId id="3629" r:id="rId343"/>
    <p:sldId id="3512" r:id="rId344"/>
    <p:sldId id="3513" r:id="rId345"/>
    <p:sldId id="3514" r:id="rId346"/>
    <p:sldId id="3515" r:id="rId347"/>
    <p:sldId id="3518" r:id="rId348"/>
    <p:sldId id="3519" r:id="rId349"/>
    <p:sldId id="3520" r:id="rId350"/>
    <p:sldId id="3521" r:id="rId351"/>
    <p:sldId id="3633" r:id="rId352"/>
    <p:sldId id="3634" r:id="rId353"/>
    <p:sldId id="3631" r:id="rId354"/>
    <p:sldId id="3632" r:id="rId355"/>
    <p:sldId id="3522" r:id="rId356"/>
    <p:sldId id="3523" r:id="rId357"/>
    <p:sldId id="3524" r:id="rId358"/>
    <p:sldId id="3525" r:id="rId359"/>
    <p:sldId id="3526" r:id="rId360"/>
    <p:sldId id="3628" r:id="rId361"/>
    <p:sldId id="3527" r:id="rId362"/>
    <p:sldId id="3528" r:id="rId363"/>
    <p:sldId id="3529" r:id="rId364"/>
    <p:sldId id="3530" r:id="rId365"/>
    <p:sldId id="3531" r:id="rId366"/>
    <p:sldId id="3532" r:id="rId367"/>
    <p:sldId id="3533" r:id="rId368"/>
    <p:sldId id="3534" r:id="rId369"/>
    <p:sldId id="3535" r:id="rId370"/>
    <p:sldId id="3536" r:id="rId371"/>
    <p:sldId id="3537" r:id="rId372"/>
    <p:sldId id="3538" r:id="rId373"/>
    <p:sldId id="3539" r:id="rId374"/>
    <p:sldId id="3540" r:id="rId375"/>
    <p:sldId id="3541" r:id="rId376"/>
    <p:sldId id="3542" r:id="rId377"/>
    <p:sldId id="3543" r:id="rId378"/>
    <p:sldId id="3544" r:id="rId379"/>
    <p:sldId id="3545" r:id="rId380"/>
    <p:sldId id="3546" r:id="rId381"/>
    <p:sldId id="3547" r:id="rId382"/>
    <p:sldId id="3548" r:id="rId383"/>
    <p:sldId id="3549" r:id="rId384"/>
    <p:sldId id="3550" r:id="rId385"/>
    <p:sldId id="3551" r:id="rId386"/>
    <p:sldId id="3630" r:id="rId387"/>
    <p:sldId id="3552" r:id="rId388"/>
    <p:sldId id="3553" r:id="rId389"/>
    <p:sldId id="3554" r:id="rId390"/>
    <p:sldId id="3555" r:id="rId391"/>
    <p:sldId id="3556" r:id="rId392"/>
    <p:sldId id="3557" r:id="rId393"/>
    <p:sldId id="3635" r:id="rId394"/>
    <p:sldId id="3583" r:id="rId395"/>
    <p:sldId id="3584" r:id="rId396"/>
    <p:sldId id="3585" r:id="rId397"/>
    <p:sldId id="3586" r:id="rId398"/>
    <p:sldId id="3760" r:id="rId399"/>
    <p:sldId id="3755" r:id="rId400"/>
    <p:sldId id="3756" r:id="rId401"/>
    <p:sldId id="3757" r:id="rId402"/>
    <p:sldId id="3758" r:id="rId403"/>
    <p:sldId id="3759" r:id="rId404"/>
    <p:sldId id="2817" r:id="rId405"/>
    <p:sldId id="3720" r:id="rId406"/>
    <p:sldId id="3721" r:id="rId407"/>
    <p:sldId id="3722" r:id="rId408"/>
    <p:sldId id="3723" r:id="rId409"/>
    <p:sldId id="3724" r:id="rId410"/>
    <p:sldId id="3725" r:id="rId411"/>
    <p:sldId id="3726" r:id="rId412"/>
    <p:sldId id="3714" r:id="rId413"/>
    <p:sldId id="3571" r:id="rId414"/>
    <p:sldId id="3715" r:id="rId415"/>
    <p:sldId id="3712" r:id="rId416"/>
    <p:sldId id="3713" r:id="rId417"/>
    <p:sldId id="3716" r:id="rId418"/>
    <p:sldId id="3674" r:id="rId419"/>
    <p:sldId id="3675" r:id="rId420"/>
    <p:sldId id="3676" r:id="rId421"/>
    <p:sldId id="2793" r:id="rId422"/>
    <p:sldId id="3677" r:id="rId423"/>
    <p:sldId id="3709" r:id="rId424"/>
    <p:sldId id="3678" r:id="rId425"/>
    <p:sldId id="3681" r:id="rId426"/>
    <p:sldId id="3682" r:id="rId427"/>
    <p:sldId id="3683" r:id="rId428"/>
    <p:sldId id="3684" r:id="rId429"/>
    <p:sldId id="3686" r:id="rId430"/>
    <p:sldId id="3685" r:id="rId431"/>
    <p:sldId id="3679" r:id="rId432"/>
    <p:sldId id="3710" r:id="rId433"/>
    <p:sldId id="3692" r:id="rId434"/>
    <p:sldId id="3687" r:id="rId435"/>
    <p:sldId id="3680" r:id="rId436"/>
    <p:sldId id="3688" r:id="rId437"/>
    <p:sldId id="3689" r:id="rId438"/>
    <p:sldId id="3690" r:id="rId439"/>
    <p:sldId id="3691" r:id="rId440"/>
    <p:sldId id="3693" r:id="rId441"/>
    <p:sldId id="3694" r:id="rId442"/>
    <p:sldId id="2804" r:id="rId443"/>
    <p:sldId id="3711" r:id="rId444"/>
    <p:sldId id="3696" r:id="rId445"/>
    <p:sldId id="3697" r:id="rId446"/>
    <p:sldId id="3698" r:id="rId447"/>
    <p:sldId id="3699" r:id="rId448"/>
    <p:sldId id="3700" r:id="rId449"/>
    <p:sldId id="3701" r:id="rId450"/>
    <p:sldId id="3707" r:id="rId451"/>
    <p:sldId id="3702" r:id="rId452"/>
    <p:sldId id="3703" r:id="rId453"/>
    <p:sldId id="3704" r:id="rId454"/>
    <p:sldId id="3708" r:id="rId455"/>
    <p:sldId id="3705" r:id="rId456"/>
    <p:sldId id="3706" r:id="rId457"/>
    <p:sldId id="2058" r:id="rId458"/>
    <p:sldId id="2092" r:id="rId459"/>
    <p:sldId id="3718" r:id="rId460"/>
    <p:sldId id="3717" r:id="rId461"/>
    <p:sldId id="3719" r:id="rId462"/>
    <p:sldId id="3736" r:id="rId463"/>
    <p:sldId id="3739" r:id="rId464"/>
    <p:sldId id="3728" r:id="rId465"/>
    <p:sldId id="3729" r:id="rId466"/>
    <p:sldId id="3730" r:id="rId467"/>
    <p:sldId id="3733" r:id="rId468"/>
    <p:sldId id="3762" r:id="rId469"/>
    <p:sldId id="3763" r:id="rId470"/>
    <p:sldId id="3731" r:id="rId471"/>
    <p:sldId id="3734" r:id="rId472"/>
    <p:sldId id="3754" r:id="rId473"/>
    <p:sldId id="3732" r:id="rId474"/>
    <p:sldId id="3735" r:id="rId475"/>
    <p:sldId id="3737" r:id="rId476"/>
    <p:sldId id="3740" r:id="rId477"/>
    <p:sldId id="3738" r:id="rId478"/>
    <p:sldId id="3741" r:id="rId479"/>
    <p:sldId id="3742" r:id="rId480"/>
    <p:sldId id="3743" r:id="rId481"/>
    <p:sldId id="3744" r:id="rId482"/>
    <p:sldId id="3745" r:id="rId483"/>
    <p:sldId id="3746" r:id="rId484"/>
    <p:sldId id="3747" r:id="rId485"/>
    <p:sldId id="3748" r:id="rId486"/>
    <p:sldId id="3749" r:id="rId487"/>
    <p:sldId id="3750" r:id="rId488"/>
    <p:sldId id="3751" r:id="rId489"/>
    <p:sldId id="3752" r:id="rId490"/>
    <p:sldId id="3753" r:id="rId491"/>
    <p:sldId id="3782" r:id="rId492"/>
    <p:sldId id="3790" r:id="rId493"/>
    <p:sldId id="3791" r:id="rId494"/>
    <p:sldId id="3792" r:id="rId495"/>
    <p:sldId id="3787" r:id="rId496"/>
    <p:sldId id="3766" r:id="rId497"/>
    <p:sldId id="3769" r:id="rId498"/>
    <p:sldId id="3773" r:id="rId499"/>
    <p:sldId id="3774" r:id="rId500"/>
    <p:sldId id="3767" r:id="rId501"/>
    <p:sldId id="3770" r:id="rId502"/>
    <p:sldId id="3771" r:id="rId503"/>
    <p:sldId id="3776" r:id="rId504"/>
    <p:sldId id="397" r:id="rId505"/>
    <p:sldId id="398" r:id="rId506"/>
    <p:sldId id="3775" r:id="rId507"/>
    <p:sldId id="3778" r:id="rId508"/>
    <p:sldId id="3777" r:id="rId509"/>
    <p:sldId id="3783" r:id="rId510"/>
    <p:sldId id="3789" r:id="rId511"/>
    <p:sldId id="3779" r:id="rId512"/>
    <p:sldId id="3788" r:id="rId513"/>
    <p:sldId id="3780" r:id="rId514"/>
    <p:sldId id="3781" r:id="rId515"/>
    <p:sldId id="3765" r:id="rId516"/>
    <p:sldId id="3785" r:id="rId517"/>
    <p:sldId id="3784" r:id="rId518"/>
    <p:sldId id="499" r:id="rId519"/>
    <p:sldId id="2038" r:id="rId520"/>
    <p:sldId id="2006" r:id="rId521"/>
    <p:sldId id="2007" r:id="rId522"/>
    <p:sldId id="2009" r:id="rId523"/>
    <p:sldId id="2039" r:id="rId524"/>
    <p:sldId id="2011" r:id="rId525"/>
    <p:sldId id="2012" r:id="rId526"/>
    <p:sldId id="3786" r:id="rId527"/>
    <p:sldId id="2013" r:id="rId528"/>
    <p:sldId id="2008" r:id="rId529"/>
    <p:sldId id="2040" r:id="rId530"/>
    <p:sldId id="2043" r:id="rId531"/>
    <p:sldId id="2041" r:id="rId532"/>
    <p:sldId id="3329" r:id="rId533"/>
    <p:sldId id="3413" r:id="rId534"/>
    <p:sldId id="3360" r:id="rId535"/>
    <p:sldId id="3444" r:id="rId536"/>
    <p:sldId id="3446" r:id="rId537"/>
    <p:sldId id="3445" r:id="rId538"/>
    <p:sldId id="3363" r:id="rId539"/>
    <p:sldId id="3364" r:id="rId540"/>
    <p:sldId id="3433" r:id="rId541"/>
    <p:sldId id="3434" r:id="rId542"/>
    <p:sldId id="3435" r:id="rId543"/>
    <p:sldId id="3366" r:id="rId544"/>
    <p:sldId id="3367" r:id="rId545"/>
    <p:sldId id="3368" r:id="rId546"/>
    <p:sldId id="3369" r:id="rId547"/>
    <p:sldId id="3436" r:id="rId548"/>
    <p:sldId id="3370" r:id="rId549"/>
    <p:sldId id="3371" r:id="rId550"/>
    <p:sldId id="3372" r:id="rId551"/>
    <p:sldId id="3373" r:id="rId552"/>
    <p:sldId id="3374" r:id="rId553"/>
    <p:sldId id="3375" r:id="rId554"/>
    <p:sldId id="3379" r:id="rId555"/>
    <p:sldId id="3380" r:id="rId556"/>
    <p:sldId id="3443" r:id="rId557"/>
    <p:sldId id="3447" r:id="rId558"/>
    <p:sldId id="3381" r:id="rId559"/>
    <p:sldId id="3382" r:id="rId560"/>
    <p:sldId id="3383" r:id="rId561"/>
    <p:sldId id="3384" r:id="rId562"/>
    <p:sldId id="3385" r:id="rId563"/>
    <p:sldId id="3386" r:id="rId564"/>
    <p:sldId id="3387" r:id="rId565"/>
    <p:sldId id="3392" r:id="rId566"/>
    <p:sldId id="3448" r:id="rId567"/>
    <p:sldId id="3394" r:id="rId568"/>
    <p:sldId id="3395" r:id="rId569"/>
    <p:sldId id="3396" r:id="rId570"/>
    <p:sldId id="3397" r:id="rId571"/>
    <p:sldId id="3398" r:id="rId572"/>
    <p:sldId id="3449" r:id="rId573"/>
    <p:sldId id="3399" r:id="rId574"/>
    <p:sldId id="3400" r:id="rId575"/>
    <p:sldId id="3401" r:id="rId576"/>
    <p:sldId id="3402" r:id="rId577"/>
    <p:sldId id="3403" r:id="rId578"/>
    <p:sldId id="3404" r:id="rId579"/>
    <p:sldId id="3405" r:id="rId580"/>
    <p:sldId id="3406" r:id="rId581"/>
    <p:sldId id="3407" r:id="rId582"/>
    <p:sldId id="3408" r:id="rId583"/>
    <p:sldId id="3409" r:id="rId584"/>
    <p:sldId id="3410" r:id="rId585"/>
    <p:sldId id="3411" r:id="rId586"/>
    <p:sldId id="3462" r:id="rId587"/>
    <p:sldId id="3437" r:id="rId588"/>
    <p:sldId id="3442" r:id="rId589"/>
    <p:sldId id="3438" r:id="rId590"/>
    <p:sldId id="3439" r:id="rId591"/>
    <p:sldId id="3474" r:id="rId592"/>
    <p:sldId id="3475" r:id="rId593"/>
    <p:sldId id="3476" r:id="rId594"/>
    <p:sldId id="3477" r:id="rId595"/>
    <p:sldId id="3478" r:id="rId596"/>
    <p:sldId id="3376" r:id="rId597"/>
    <p:sldId id="3377" r:id="rId598"/>
    <p:sldId id="3378" r:id="rId599"/>
    <p:sldId id="3457" r:id="rId600"/>
    <p:sldId id="3460" r:id="rId601"/>
    <p:sldId id="3459" r:id="rId602"/>
    <p:sldId id="3461" r:id="rId603"/>
    <p:sldId id="3455" r:id="rId604"/>
    <p:sldId id="3441" r:id="rId605"/>
    <p:sldId id="3452" r:id="rId606"/>
    <p:sldId id="3440" r:id="rId607"/>
    <p:sldId id="3450" r:id="rId608"/>
    <p:sldId id="3451" r:id="rId609"/>
    <p:sldId id="3414" r:id="rId610"/>
    <p:sldId id="3415" r:id="rId611"/>
    <p:sldId id="3416" r:id="rId612"/>
    <p:sldId id="3265" r:id="rId613"/>
    <p:sldId id="3317" r:id="rId614"/>
    <p:sldId id="3266" r:id="rId615"/>
    <p:sldId id="3320" r:id="rId616"/>
    <p:sldId id="3321" r:id="rId617"/>
    <p:sldId id="3323" r:id="rId618"/>
    <p:sldId id="3322" r:id="rId619"/>
    <p:sldId id="3319" r:id="rId620"/>
    <p:sldId id="3267" r:id="rId621"/>
    <p:sldId id="3268" r:id="rId622"/>
    <p:sldId id="3270" r:id="rId623"/>
    <p:sldId id="3271" r:id="rId624"/>
    <p:sldId id="3313" r:id="rId625"/>
    <p:sldId id="3318" r:id="rId626"/>
    <p:sldId id="3315" r:id="rId627"/>
    <p:sldId id="3316" r:id="rId628"/>
    <p:sldId id="3272" r:id="rId629"/>
    <p:sldId id="3273" r:id="rId630"/>
    <p:sldId id="3274" r:id="rId631"/>
    <p:sldId id="3275" r:id="rId632"/>
    <p:sldId id="3276" r:id="rId633"/>
    <p:sldId id="3277" r:id="rId634"/>
    <p:sldId id="3330" r:id="rId635"/>
    <p:sldId id="3331" r:id="rId636"/>
    <p:sldId id="3332" r:id="rId637"/>
    <p:sldId id="3333" r:id="rId638"/>
    <p:sldId id="3334" r:id="rId639"/>
    <p:sldId id="3278" r:id="rId640"/>
    <p:sldId id="3279" r:id="rId641"/>
    <p:sldId id="3280" r:id="rId642"/>
    <p:sldId id="3281" r:id="rId643"/>
    <p:sldId id="3282" r:id="rId644"/>
    <p:sldId id="3283" r:id="rId645"/>
    <p:sldId id="3284" r:id="rId646"/>
    <p:sldId id="3285" r:id="rId647"/>
    <p:sldId id="3286" r:id="rId648"/>
    <p:sldId id="3287" r:id="rId649"/>
    <p:sldId id="3288" r:id="rId650"/>
    <p:sldId id="3289" r:id="rId651"/>
    <p:sldId id="3290" r:id="rId652"/>
    <p:sldId id="3291" r:id="rId653"/>
    <p:sldId id="3335" r:id="rId654"/>
    <p:sldId id="3292" r:id="rId655"/>
    <p:sldId id="3293" r:id="rId656"/>
    <p:sldId id="3294" r:id="rId657"/>
    <p:sldId id="3354" r:id="rId658"/>
    <p:sldId id="3295" r:id="rId659"/>
    <p:sldId id="3296" r:id="rId660"/>
    <p:sldId id="3297" r:id="rId661"/>
    <p:sldId id="3298" r:id="rId662"/>
    <p:sldId id="3299" r:id="rId663"/>
    <p:sldId id="3300" r:id="rId664"/>
    <p:sldId id="3301" r:id="rId665"/>
    <p:sldId id="3302" r:id="rId666"/>
    <p:sldId id="3303" r:id="rId667"/>
    <p:sldId id="3304" r:id="rId668"/>
    <p:sldId id="3305" r:id="rId669"/>
    <p:sldId id="3306" r:id="rId670"/>
    <p:sldId id="3307" r:id="rId671"/>
    <p:sldId id="3308" r:id="rId672"/>
    <p:sldId id="3309" r:id="rId673"/>
    <p:sldId id="3310" r:id="rId674"/>
    <p:sldId id="3311" r:id="rId675"/>
    <p:sldId id="3312" r:id="rId676"/>
    <p:sldId id="3227" r:id="rId677"/>
    <p:sldId id="3228" r:id="rId678"/>
    <p:sldId id="3229" r:id="rId679"/>
    <p:sldId id="3230" r:id="rId680"/>
    <p:sldId id="3356" r:id="rId681"/>
    <p:sldId id="3336" r:id="rId682"/>
    <p:sldId id="3353" r:id="rId683"/>
    <p:sldId id="3337" r:id="rId684"/>
    <p:sldId id="3338" r:id="rId685"/>
    <p:sldId id="3339" r:id="rId686"/>
    <p:sldId id="3340" r:id="rId687"/>
    <p:sldId id="3341" r:id="rId688"/>
    <p:sldId id="3342" r:id="rId689"/>
    <p:sldId id="3343" r:id="rId690"/>
    <p:sldId id="3344" r:id="rId691"/>
    <p:sldId id="3345" r:id="rId692"/>
    <p:sldId id="3346" r:id="rId693"/>
    <p:sldId id="3347" r:id="rId694"/>
    <p:sldId id="3348" r:id="rId695"/>
    <p:sldId id="3349" r:id="rId696"/>
    <p:sldId id="3352" r:id="rId697"/>
    <p:sldId id="3355" r:id="rId698"/>
    <p:sldId id="3324" r:id="rId699"/>
    <p:sldId id="3326" r:id="rId700"/>
    <p:sldId id="3327" r:id="rId701"/>
    <p:sldId id="3359" r:id="rId702"/>
    <p:sldId id="3328" r:id="rId703"/>
    <p:sldId id="3325" r:id="rId704"/>
    <p:sldId id="3357" r:id="rId705"/>
    <p:sldId id="3358" r:id="rId706"/>
    <p:sldId id="3193" r:id="rId707"/>
    <p:sldId id="3264" r:id="rId708"/>
    <p:sldId id="3250" r:id="rId709"/>
    <p:sldId id="3249" r:id="rId710"/>
    <p:sldId id="3198" r:id="rId711"/>
    <p:sldId id="3214" r:id="rId712"/>
    <p:sldId id="3235" r:id="rId713"/>
    <p:sldId id="3236" r:id="rId714"/>
    <p:sldId id="3199" r:id="rId715"/>
    <p:sldId id="3251" r:id="rId716"/>
    <p:sldId id="3260" r:id="rId717"/>
    <p:sldId id="3261" r:id="rId718"/>
    <p:sldId id="3243" r:id="rId719"/>
    <p:sldId id="3210" r:id="rId720"/>
    <p:sldId id="3194" r:id="rId721"/>
    <p:sldId id="3213" r:id="rId722"/>
    <p:sldId id="3195" r:id="rId723"/>
    <p:sldId id="3215" r:id="rId724"/>
    <p:sldId id="3211" r:id="rId725"/>
    <p:sldId id="3212" r:id="rId726"/>
    <p:sldId id="3247" r:id="rId727"/>
    <p:sldId id="3252" r:id="rId728"/>
    <p:sldId id="3253" r:id="rId729"/>
    <p:sldId id="3257" r:id="rId730"/>
    <p:sldId id="3254" r:id="rId731"/>
    <p:sldId id="3255" r:id="rId732"/>
    <p:sldId id="3256" r:id="rId733"/>
    <p:sldId id="3258" r:id="rId734"/>
    <p:sldId id="3200" r:id="rId735"/>
    <p:sldId id="3209" r:id="rId736"/>
    <p:sldId id="3201" r:id="rId737"/>
    <p:sldId id="3202" r:id="rId738"/>
    <p:sldId id="3204" r:id="rId739"/>
    <p:sldId id="3216" r:id="rId740"/>
    <p:sldId id="3205" r:id="rId741"/>
    <p:sldId id="3206" r:id="rId742"/>
    <p:sldId id="3207" r:id="rId743"/>
    <p:sldId id="3208" r:id="rId744"/>
    <p:sldId id="3248" r:id="rId745"/>
    <p:sldId id="3225" r:id="rId746"/>
    <p:sldId id="3232" r:id="rId747"/>
    <p:sldId id="3217" r:id="rId748"/>
    <p:sldId id="3218" r:id="rId749"/>
    <p:sldId id="3219" r:id="rId750"/>
    <p:sldId id="3220" r:id="rId751"/>
    <p:sldId id="3221" r:id="rId752"/>
    <p:sldId id="3222" r:id="rId753"/>
    <p:sldId id="3223" r:id="rId754"/>
    <p:sldId id="3224" r:id="rId755"/>
    <p:sldId id="3233" r:id="rId756"/>
    <p:sldId id="3238" r:id="rId757"/>
    <p:sldId id="3239" r:id="rId758"/>
    <p:sldId id="3240" r:id="rId759"/>
    <p:sldId id="3244" r:id="rId760"/>
    <p:sldId id="3241" r:id="rId761"/>
    <p:sldId id="3245" r:id="rId762"/>
    <p:sldId id="3246" r:id="rId763"/>
    <p:sldId id="3234" r:id="rId764"/>
    <p:sldId id="3263" r:id="rId765"/>
    <p:sldId id="3419" r:id="rId766"/>
    <p:sldId id="3420" r:id="rId767"/>
    <p:sldId id="3421" r:id="rId768"/>
    <p:sldId id="3422" r:id="rId769"/>
    <p:sldId id="3423" r:id="rId770"/>
    <p:sldId id="3424" r:id="rId771"/>
    <p:sldId id="3425" r:id="rId772"/>
    <p:sldId id="3426" r:id="rId773"/>
    <p:sldId id="3427" r:id="rId774"/>
    <p:sldId id="3428" r:id="rId775"/>
    <p:sldId id="3429" r:id="rId776"/>
    <p:sldId id="3430" r:id="rId777"/>
    <p:sldId id="3431" r:id="rId778"/>
    <p:sldId id="3432" r:id="rId779"/>
    <p:sldId id="3480" r:id="rId780"/>
    <p:sldId id="3481" r:id="rId781"/>
    <p:sldId id="3479" r:id="rId782"/>
    <p:sldId id="3482" r:id="rId783"/>
    <p:sldId id="3483" r:id="rId784"/>
    <p:sldId id="3484" r:id="rId785"/>
    <p:sldId id="3486" r:id="rId786"/>
    <p:sldId id="3485" r:id="rId787"/>
    <p:sldId id="3487" r:id="rId788"/>
    <p:sldId id="3488" r:id="rId789"/>
    <p:sldId id="3489" r:id="rId790"/>
    <p:sldId id="3490" r:id="rId791"/>
    <p:sldId id="3491" r:id="rId792"/>
    <p:sldId id="3494" r:id="rId793"/>
    <p:sldId id="3496" r:id="rId794"/>
    <p:sldId id="3495" r:id="rId795"/>
    <p:sldId id="3492" r:id="rId796"/>
    <p:sldId id="3499" r:id="rId797"/>
    <p:sldId id="3493" r:id="rId798"/>
    <p:sldId id="3497" r:id="rId799"/>
    <p:sldId id="3498" r:id="rId800"/>
    <p:sldId id="2339" r:id="rId801"/>
    <p:sldId id="2462" r:id="rId802"/>
    <p:sldId id="2463" r:id="rId803"/>
    <p:sldId id="2464" r:id="rId804"/>
    <p:sldId id="2494" r:id="rId805"/>
    <p:sldId id="2495" r:id="rId806"/>
    <p:sldId id="2450" r:id="rId807"/>
    <p:sldId id="2446" r:id="rId808"/>
    <p:sldId id="2480" r:id="rId809"/>
    <p:sldId id="2452" r:id="rId810"/>
    <p:sldId id="2459" r:id="rId811"/>
    <p:sldId id="2454" r:id="rId812"/>
    <p:sldId id="2458" r:id="rId813"/>
    <p:sldId id="2456" r:id="rId814"/>
    <p:sldId id="2457" r:id="rId815"/>
    <p:sldId id="2447" r:id="rId816"/>
    <p:sldId id="2460" r:id="rId817"/>
    <p:sldId id="2465" r:id="rId818"/>
    <p:sldId id="2471" r:id="rId819"/>
    <p:sldId id="2453" r:id="rId820"/>
    <p:sldId id="2468" r:id="rId821"/>
    <p:sldId id="2469" r:id="rId822"/>
    <p:sldId id="2467" r:id="rId823"/>
    <p:sldId id="2470" r:id="rId824"/>
    <p:sldId id="2472" r:id="rId825"/>
    <p:sldId id="2474" r:id="rId826"/>
    <p:sldId id="2466" r:id="rId827"/>
    <p:sldId id="2475" r:id="rId828"/>
    <p:sldId id="2482" r:id="rId829"/>
    <p:sldId id="2479" r:id="rId830"/>
    <p:sldId id="2478" r:id="rId831"/>
    <p:sldId id="2481" r:id="rId832"/>
    <p:sldId id="2493" r:id="rId833"/>
    <p:sldId id="2489" r:id="rId834"/>
    <p:sldId id="2521" r:id="rId835"/>
    <p:sldId id="2517" r:id="rId836"/>
    <p:sldId id="2512" r:id="rId837"/>
    <p:sldId id="2513" r:id="rId838"/>
    <p:sldId id="2490" r:id="rId839"/>
    <p:sldId id="2514" r:id="rId840"/>
    <p:sldId id="2483" r:id="rId841"/>
    <p:sldId id="2484" r:id="rId842"/>
    <p:sldId id="2496" r:id="rId843"/>
    <p:sldId id="2497" r:id="rId844"/>
    <p:sldId id="2522" r:id="rId845"/>
    <p:sldId id="2500" r:id="rId846"/>
    <p:sldId id="2515" r:id="rId847"/>
    <p:sldId id="2461" r:id="rId848"/>
    <p:sldId id="2485" r:id="rId849"/>
    <p:sldId id="2486" r:id="rId850"/>
    <p:sldId id="2505" r:id="rId851"/>
    <p:sldId id="2506" r:id="rId852"/>
    <p:sldId id="2507" r:id="rId853"/>
    <p:sldId id="2508" r:id="rId854"/>
    <p:sldId id="2509" r:id="rId855"/>
    <p:sldId id="2516" r:id="rId856"/>
    <p:sldId id="2487" r:id="rId857"/>
    <p:sldId id="2455" r:id="rId858"/>
    <p:sldId id="2488" r:id="rId859"/>
    <p:sldId id="2511" r:id="rId860"/>
    <p:sldId id="2503" r:id="rId861"/>
    <p:sldId id="2510" r:id="rId862"/>
    <p:sldId id="2502" r:id="rId863"/>
    <p:sldId id="2527" r:id="rId864"/>
    <p:sldId id="2528" r:id="rId865"/>
    <p:sldId id="2529" r:id="rId866"/>
    <p:sldId id="2530" r:id="rId867"/>
    <p:sldId id="2531" r:id="rId868"/>
    <p:sldId id="2532" r:id="rId869"/>
    <p:sldId id="2534" r:id="rId870"/>
    <p:sldId id="2533" r:id="rId871"/>
    <p:sldId id="2536" r:id="rId872"/>
    <p:sldId id="2538" r:id="rId873"/>
    <p:sldId id="2537" r:id="rId874"/>
    <p:sldId id="2535" r:id="rId875"/>
    <p:sldId id="2501" r:id="rId876"/>
    <p:sldId id="2518" r:id="rId877"/>
    <p:sldId id="2539" r:id="rId878"/>
    <p:sldId id="2540" r:id="rId879"/>
    <p:sldId id="2541" r:id="rId880"/>
    <p:sldId id="2658" r:id="rId881"/>
    <p:sldId id="2657" r:id="rId882"/>
    <p:sldId id="2542" r:id="rId883"/>
    <p:sldId id="2524" r:id="rId8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ldId id="4176"/>
            <p14:sldId id="4171"/>
            <p14:sldId id="4087"/>
            <p14:sldId id="4168"/>
            <p14:sldId id="4169"/>
            <p14:sldId id="4170"/>
            <p14:sldId id="4088"/>
            <p14:sldId id="4089"/>
            <p14:sldId id="4090"/>
            <p14:sldId id="4091"/>
            <p14:sldId id="4092"/>
            <p14:sldId id="4177"/>
            <p14:sldId id="4093"/>
            <p14:sldId id="4094"/>
            <p14:sldId id="4095"/>
            <p14:sldId id="4096"/>
            <p14:sldId id="4097"/>
            <p14:sldId id="4098"/>
            <p14:sldId id="4099"/>
            <p14:sldId id="4178"/>
            <p14:sldId id="4179"/>
            <p14:sldId id="4100"/>
            <p14:sldId id="4101"/>
            <p14:sldId id="4102"/>
            <p14:sldId id="4173"/>
            <p14:sldId id="4174"/>
            <p14:sldId id="4175"/>
            <p14:sldId id="4103"/>
            <p14:sldId id="4104"/>
            <p14:sldId id="4106"/>
            <p14:sldId id="4107"/>
            <p14:sldId id="4108"/>
            <p14:sldId id="4109"/>
            <p14:sldId id="4110"/>
            <p14:sldId id="4111"/>
            <p14:sldId id="4112"/>
            <p14:sldId id="4172"/>
            <p14:sldId id="4113"/>
            <p14:sldId id="4114"/>
            <p14:sldId id="4115"/>
            <p14:sldId id="4116"/>
            <p14:sldId id="4182"/>
            <p14:sldId id="4200"/>
            <p14:sldId id="4117"/>
            <p14:sldId id="4118"/>
            <p14:sldId id="4194"/>
            <p14:sldId id="4195"/>
            <p14:sldId id="4196"/>
            <p14:sldId id="4198"/>
            <p14:sldId id="4197"/>
            <p14:sldId id="4199"/>
            <p14:sldId id="4119"/>
            <p14:sldId id="4120"/>
            <p14:sldId id="4121"/>
            <p14:sldId id="4122"/>
            <p14:sldId id="4123"/>
            <p14:sldId id="4126"/>
            <p14:sldId id="4185"/>
            <p14:sldId id="4127"/>
            <p14:sldId id="4186"/>
            <p14:sldId id="4183"/>
            <p14:sldId id="4188"/>
            <p14:sldId id="4187"/>
            <p14:sldId id="4184"/>
            <p14:sldId id="4129"/>
            <p14:sldId id="4130"/>
            <p14:sldId id="4128"/>
            <p14:sldId id="4124"/>
            <p14:sldId id="4125"/>
            <p14:sldId id="4180"/>
            <p14:sldId id="4181"/>
            <p14:sldId id="4131"/>
            <p14:sldId id="4132"/>
            <p14:sldId id="4193"/>
            <p14:sldId id="4133"/>
            <p14:sldId id="4134"/>
            <p14:sldId id="4135"/>
            <p14:sldId id="4136"/>
            <p14:sldId id="4137"/>
            <p14:sldId id="4138"/>
            <p14:sldId id="4139"/>
            <p14:sldId id="4140"/>
            <p14:sldId id="4141"/>
            <p14:sldId id="4142"/>
            <p14:sldId id="4189"/>
            <p14:sldId id="4143"/>
            <p14:sldId id="4144"/>
            <p14:sldId id="4145"/>
            <p14:sldId id="4146"/>
            <p14:sldId id="4192"/>
            <p14:sldId id="4190"/>
            <p14:sldId id="4191"/>
            <p14:sldId id="4147"/>
            <p14:sldId id="4148"/>
            <p14:sldId id="4149"/>
            <p14:sldId id="4150"/>
            <p14:sldId id="4151"/>
            <p14:sldId id="4152"/>
            <p14:sldId id="4153"/>
            <p14:sldId id="4154"/>
            <p14:sldId id="4155"/>
            <p14:sldId id="4156"/>
            <p14:sldId id="4157"/>
            <p14:sldId id="4158"/>
            <p14:sldId id="4159"/>
            <p14:sldId id="4160"/>
            <p14:sldId id="4161"/>
            <p14:sldId id="4162"/>
            <p14:sldId id="4163"/>
            <p14:sldId id="4164"/>
            <p14:sldId id="4165"/>
            <p14:sldId id="4166"/>
            <p14:sldId id="4167"/>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ED"/>
    <a:srgbClr val="EDF9D5"/>
    <a:srgbClr val="0432FF"/>
    <a:srgbClr val="7F0055"/>
    <a:srgbClr val="007B00"/>
    <a:srgbClr val="F80B8D"/>
    <a:srgbClr val="00D26A"/>
    <a:srgbClr val="00007F"/>
    <a:srgbClr val="7121FF"/>
    <a:srgbClr val="F3E8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2" autoAdjust="0"/>
    <p:restoredTop sz="94929" autoAdjust="0"/>
  </p:normalViewPr>
  <p:slideViewPr>
    <p:cSldViewPr snapToGrid="0" snapToObjects="1">
      <p:cViewPr>
        <p:scale>
          <a:sx n="125" d="100"/>
          <a:sy n="125" d="100"/>
        </p:scale>
        <p:origin x="144" y="8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presProps" Target="presProps.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theme" Target="theme/theme1.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viewProps" Target="viewProps.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156A-5C39-23CD-C8E3-A64AC91C5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538EA-02A3-B7D1-2F6A-4C6D1CD74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63A3-9869-1BAB-FEEF-0712D5269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3364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58C2-3EB1-EF10-1872-E7C688CBF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68C29-C233-65BB-0A6B-FE5A1F78B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553C1-CA9D-F723-E4DE-A05B50D4F1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5034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26ECD-C571-7591-3DD4-D5D3696CC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EECD-EE3B-ADDF-F099-9080D0E9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39FC0-4C05-7E11-EBC0-382DBB80FC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12447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9B9B5-FBCE-9740-78B6-610EA793B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0BBC3-D5B2-D5C3-10A7-0CD742022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E3938-4FA1-DE56-9D25-2A7FA7DAD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609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8E4B-108A-E908-26A5-5CE0CF78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9D7D0-C199-D417-F0DA-9B4B33E5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4225-4514-4564-4338-E15423E29B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3235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9B6C-91CE-3D64-8550-3FBBE1836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F5AF-5DB4-47F1-42F1-561B945F1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EF62F-39F6-098A-E0CB-1FE66B97A3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4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B5-EF79-8742-B3EB-3A98735D5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CC3A-8094-1B41-C7D4-17B8FADD9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EA4FE-29A4-D274-26F3-D1BAE75F1C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0867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0120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2471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A239-2A72-F237-2D00-84D958741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A58E9-CEA2-C82F-64A6-0B75F57F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983E-2CDA-C684-4D05-E6F07C6DA3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43982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1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73.jpe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2.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9.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5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60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0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8.xml"/></Relationships>
</file>

<file path=ppt/slides/_rels/slide62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8.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6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0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1.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8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697-523A-C3B2-AC10-97F4059A0B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C04DBA2-4624-EA8E-37F3-C546846699D6}"/>
              </a:ext>
            </a:extLst>
          </p:cNvPr>
          <p:cNvSpPr>
            <a:spLocks noGrp="1"/>
          </p:cNvSpPr>
          <p:nvPr>
            <p:ph type="title"/>
          </p:nvPr>
        </p:nvSpPr>
        <p:spPr>
          <a:xfrm>
            <a:off x="457200" y="254916"/>
            <a:ext cx="8229600" cy="1893924"/>
          </a:xfrm>
        </p:spPr>
        <p:txBody>
          <a:bodyPr/>
          <a:lstStyle/>
          <a:p>
            <a:r>
              <a:rPr lang="en-US" sz="8800"/>
              <a:t>Week07</a:t>
            </a:r>
          </a:p>
        </p:txBody>
      </p:sp>
      <p:sp>
        <p:nvSpPr>
          <p:cNvPr id="6" name="Content Placeholder 5">
            <a:extLst>
              <a:ext uri="{FF2B5EF4-FFF2-40B4-BE49-F238E27FC236}">
                <a16:creationId xmlns:a16="http://schemas.microsoft.com/office/drawing/2014/main" id="{7D408A3A-582E-3B72-115F-6C44A3091F98}"/>
              </a:ext>
            </a:extLst>
          </p:cNvPr>
          <p:cNvSpPr>
            <a:spLocks noGrp="1"/>
          </p:cNvSpPr>
          <p:nvPr>
            <p:ph sz="quarter" idx="10"/>
          </p:nvPr>
        </p:nvSpPr>
        <p:spPr>
          <a:xfrm>
            <a:off x="457200" y="1993732"/>
            <a:ext cx="8229600" cy="2894013"/>
          </a:xfrm>
        </p:spPr>
        <p:txBody>
          <a:bodyPr>
            <a:noAutofit/>
          </a:bodyPr>
          <a:lstStyle/>
          <a:p>
            <a:r>
              <a:rPr lang="en-US" sz="2400"/>
              <a:t>map (dictionary, table) interface</a:t>
            </a:r>
          </a:p>
        </p:txBody>
      </p:sp>
      <p:sp>
        <p:nvSpPr>
          <p:cNvPr id="13" name="TextBox 12">
            <a:extLst>
              <a:ext uri="{FF2B5EF4-FFF2-40B4-BE49-F238E27FC236}">
                <a16:creationId xmlns:a16="http://schemas.microsoft.com/office/drawing/2014/main" id="{2577CF0A-9740-E612-DC3D-CEDDA3AC9F66}"/>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No Laptop</a:t>
            </a:r>
            <a:r>
              <a:rPr lang="en-US" sz="2400" b="1">
                <a:solidFill>
                  <a:srgbClr val="F80B8D"/>
                </a:solidFill>
              </a:rPr>
              <a:t> Monday!</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5294604B-AC11-D0D5-5780-D410FFD972A9}"/>
              </a:ext>
            </a:extLst>
          </p:cNvPr>
          <p:cNvSpPr txBox="1"/>
          <p:nvPr/>
        </p:nvSpPr>
        <p:spPr>
          <a:xfrm>
            <a:off x="335041" y="2693348"/>
            <a:ext cx="8498943" cy="206210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r>
              <a:rPr lang="en-US" sz="2400">
                <a:sym typeface="Wingdings" pitchFamily="2" charset="2"/>
              </a:rPr>
              <a:t>long, long, ago, many people owned a large, physical book called a </a:t>
            </a:r>
            <a:r>
              <a:rPr kumimoji="0" lang="en-US" sz="2000" b="0" i="0" u="none" strike="noStrike" kern="1200" cap="none" spc="0" normalizeH="0" baseline="0" noProof="0">
                <a:ln>
                  <a:noFill/>
                </a:ln>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effectLst/>
                <a:uLnTx/>
                <a:uFillTx/>
                <a:latin typeface="Arial"/>
                <a:ea typeface="Segoe UI Emoji" panose="020B0502040204020203" pitchFamily="34" charset="0"/>
                <a:cs typeface="+mj-cs"/>
                <a:sym typeface="Wingdings" pitchFamily="2" charset="2"/>
              </a:rPr>
              <a:t>d</a:t>
            </a:r>
            <a:r>
              <a:rPr lang="en-US" sz="2400">
                <a:sym typeface="Wingdings" pitchFamily="2" charset="2"/>
              </a:rPr>
              <a:t>ictionary</a:t>
            </a:r>
            <a:r>
              <a:rPr kumimoji="0" lang="en-US" sz="2400" b="0" i="0" u="none" strike="noStrike" kern="1200" cap="none" spc="0" normalizeH="0" baseline="0" noProof="0">
                <a:ln>
                  <a:noFill/>
                </a:ln>
                <a:effectLst/>
                <a:uLnTx/>
                <a:uFillTx/>
                <a:latin typeface="Arial"/>
                <a:ea typeface="Segoe UI Emoji" panose="020B0502040204020203" pitchFamily="34" charset="0"/>
                <a:cs typeface="+mj-cs"/>
              </a:rPr>
              <a:t>✨</a:t>
            </a:r>
            <a:endParaRPr lang="en-US" sz="2400">
              <a:sym typeface="Wingdings" pitchFamily="2" charset="2"/>
            </a:endParaRPr>
          </a:p>
          <a:p>
            <a:r>
              <a:rPr lang="en-US" sz="2400">
                <a:sym typeface="Wingdings" pitchFamily="2" charset="2"/>
              </a:rPr>
              <a:t>    - what was it used for?</a:t>
            </a:r>
          </a:p>
          <a:p>
            <a:r>
              <a:rPr lang="en-US" sz="2400">
                <a:sym typeface="Wingdings" pitchFamily="2" charset="2"/>
              </a:rPr>
              <a:t>    - did you know there were different kinds of dictionaries?</a:t>
            </a:r>
          </a:p>
        </p:txBody>
      </p:sp>
      <p:grpSp>
        <p:nvGrpSpPr>
          <p:cNvPr id="17" name="Group 16">
            <a:extLst>
              <a:ext uri="{FF2B5EF4-FFF2-40B4-BE49-F238E27FC236}">
                <a16:creationId xmlns:a16="http://schemas.microsoft.com/office/drawing/2014/main" id="{8B901C22-D407-73D3-381A-C585CD93F1B0}"/>
              </a:ext>
            </a:extLst>
          </p:cNvPr>
          <p:cNvGrpSpPr/>
          <p:nvPr/>
        </p:nvGrpSpPr>
        <p:grpSpPr>
          <a:xfrm rot="18000000">
            <a:off x="6406564" y="-684318"/>
            <a:ext cx="1644604" cy="3764538"/>
            <a:chOff x="8052482" y="242908"/>
            <a:chExt cx="1020050" cy="2334918"/>
          </a:xfrm>
        </p:grpSpPr>
        <p:sp>
          <p:nvSpPr>
            <p:cNvPr id="9" name="TextBox 8">
              <a:extLst>
                <a:ext uri="{FF2B5EF4-FFF2-40B4-BE49-F238E27FC236}">
                  <a16:creationId xmlns:a16="http://schemas.microsoft.com/office/drawing/2014/main" id="{5402B338-5028-E7AB-9FB9-5C32465CB44B}"/>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109D0DEC-443B-951A-B46E-1419C0B20808}"/>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5E7D7A13-CD0C-5B93-BE89-619E7524FFC8}"/>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12D7F9D1-9B74-6712-DC13-F82B161268AE}"/>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40343517-ACDB-AD25-C188-7C73B068ADD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844D9120-8251-E16F-199D-2F678A264C8D}"/>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F8C9F61C-1B49-570D-D3DD-210364D00E91}"/>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72D0AC9F-1E40-BCC7-0E73-8809E1F6DFF9}"/>
              </a:ext>
            </a:extLst>
          </p:cNvPr>
          <p:cNvSpPr txBox="1"/>
          <p:nvPr/>
        </p:nvSpPr>
        <p:spPr>
          <a:xfrm>
            <a:off x="5987247" y="9720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1B9F6B08-7260-BA42-2AE2-240BDA9D34BE}"/>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24800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10AF-A265-7412-FA75-02814AE36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F0011-E7FA-35E8-FA30-8C9352A68310}"/>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10751804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3F86-0BFA-BCE0-7874-B7F8F640B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2167-87F8-14E1-A6CA-96E94895E41F}"/>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8BB2DA15-A3A6-44B0-658E-1D042D3AFF97}"/>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186963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4FEB-953E-E383-ACAA-63024932FC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0C3DD8-B296-73D9-88CA-22A9B5DD7B7F}"/>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make adding to the hash map O(n) !</a:t>
            </a:r>
            <a:endParaRPr lang="en-US"/>
          </a:p>
        </p:txBody>
      </p:sp>
    </p:spTree>
    <p:extLst>
      <p:ext uri="{BB962C8B-B14F-4D97-AF65-F5344CB8AC3E}">
        <p14:creationId xmlns:p14="http://schemas.microsoft.com/office/powerpoint/2010/main" val="2261475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2889-3AFD-1A31-1C20-6E512F9D7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77D08E-751C-7FE6-72AD-20CB6EBE583D}"/>
              </a:ext>
            </a:extLst>
          </p:cNvPr>
          <p:cNvSpPr>
            <a:spLocks noGrp="1"/>
          </p:cNvSpPr>
          <p:nvPr>
            <p:ph type="title"/>
          </p:nvPr>
        </p:nvSpPr>
        <p:spPr/>
        <p:txBody>
          <a:bodyPr/>
          <a:lstStyle/>
          <a:p>
            <a:r>
              <a:rPr lang="en-US" sz="4000"/>
              <a:t>adding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08436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1A8B9-F1DE-D5C4-8EA0-933B64CB7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91F67-C635-BE8F-23AB-DF4566A95A0B}"/>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2CABA0-E470-DF93-A57F-C707F8B0147C}"/>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2602342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D0D4-273F-E7E0-3220-F58F671B8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AC846C-49D5-F4BA-E9D3-BE8EA32307AE}"/>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672626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8557-1E13-129E-61AB-A844F5C702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EA3CE-1AB3-D761-408E-69C94E4D5465}"/>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3913857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5F9F-B2D5-C6B9-F9E8-0C2BA2ED57D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0532804-B82C-0786-CD5C-649DCDED82A4}"/>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23876075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054DF-1A45-AE31-C952-F949A7ECC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362A-760D-A7B3-8083-D843AA89DE14}"/>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00651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8C3F-C83C-2DD3-FA7A-9F50414AD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E175E-C883-595F-FB0E-8910E1858287}"/>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3041776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E-B531-1943-5657-10AF3B46C7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1DA43-D529-6DA4-09E0-768519CC78E6}"/>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351456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B605-0009-AAFE-BA18-E8EFF11E9C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4820D1-A89A-86C2-5C07-3CE1B6893B3E}"/>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43CEA8A5-68C5-3144-8654-BA07D37CCFFD}"/>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in a map, you can </a:t>
            </a:r>
            <a:r>
              <a:rPr lang="en-US" b="1"/>
              <a:t>lookup</a:t>
            </a:r>
            <a:r>
              <a:rPr lang="en-US"/>
              <a:t> a key's value </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1040839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38402-9E18-F087-E188-FB1992E84B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3E583-AE97-61E5-10C0-496492AA664F}"/>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24520077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5762543-D96B-0DD0-A019-85443C99D5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AFF120-20AE-8585-2DE9-2EDD0E387F18}"/>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68197A1B-BF42-1F9E-D0EA-E1FE62520498}"/>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29579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C181-B493-C48D-C5D0-82A2EE6E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4752E-6BAC-3882-6514-27455A5A01F7}"/>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23512693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D0E2-8243-17B2-3800-020FCB306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05C8-E4B8-01F5-D47C-ABE7F60BFF3F}"/>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3568838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C83-4A97-5A92-5A92-EA698B8CE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75DAA1-CCE5-9463-AA5F-460C6826C89B}"/>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750540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FC2C-0C4C-1FDF-08FF-C0AD307612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A938A-0125-08F9-75EB-4037885BA68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4FFA0DDC-5B6E-FD8C-1755-82A8FEC0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1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9FC7-7B1A-80CB-BBAC-776BD307B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2AF88-4BCF-A566-9FEF-0068DD6C88B7}"/>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42231123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098A-91B1-FADA-65AD-2A686ED69C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ED5A6F-213D-261E-693C-7B29D468542E}"/>
              </a:ext>
            </a:extLst>
          </p:cNvPr>
          <p:cNvSpPr txBox="1"/>
          <p:nvPr/>
        </p:nvSpPr>
        <p:spPr>
          <a:xfrm>
            <a:off x="1911928" y="2162607"/>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84D533D-057C-F7DB-F4DC-A6AC9D41F15F}"/>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7B3166-5577-9B23-BB8A-D966FC71ABF3}"/>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440C3D41-4D95-7671-1FAF-6C37229EF942}"/>
              </a:ext>
            </a:extLst>
          </p:cNvPr>
          <p:cNvSpPr txBox="1"/>
          <p:nvPr/>
        </p:nvSpPr>
        <p:spPr>
          <a:xfrm>
            <a:off x="4950695" y="3016629"/>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52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62A4-3B98-65A4-8F9E-4F1EBE162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1B2FD-8211-468A-5290-4931175FC7D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94824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EB7-6B2C-00A7-115F-ACCAC54CEB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E63915-68C7-8667-14D1-29ECAE830E0D}"/>
              </a:ext>
            </a:extLst>
          </p:cNvPr>
          <p:cNvSpPr txBox="1"/>
          <p:nvPr/>
        </p:nvSpPr>
        <p:spPr>
          <a:xfrm>
            <a:off x="2387421" y="2162607"/>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40365D03-DF00-6515-A149-9FABFF51A643}"/>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9B8A0B-C883-BC37-31D4-FE843F86FC4B}"/>
              </a:ext>
            </a:extLst>
          </p:cNvPr>
          <p:cNvSpPr txBox="1"/>
          <p:nvPr/>
        </p:nvSpPr>
        <p:spPr>
          <a:xfrm>
            <a:off x="4166399" y="2878130"/>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B9E93022-4A6A-3595-02F2-6F035EF1E6F7}"/>
              </a:ext>
            </a:extLst>
          </p:cNvPr>
          <p:cNvSpPr txBox="1"/>
          <p:nvPr/>
        </p:nvSpPr>
        <p:spPr>
          <a:xfrm>
            <a:off x="4950695" y="3016629"/>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3351803C-62D9-8FDA-ACAC-A462218AD98E}"/>
              </a:ext>
            </a:extLst>
          </p:cNvPr>
          <p:cNvGrpSpPr/>
          <p:nvPr/>
        </p:nvGrpSpPr>
        <p:grpSpPr>
          <a:xfrm>
            <a:off x="4780744" y="1926411"/>
            <a:ext cx="1448875" cy="1224327"/>
            <a:chOff x="4617608" y="699029"/>
            <a:chExt cx="923365" cy="780261"/>
          </a:xfrm>
        </p:grpSpPr>
        <p:pic>
          <p:nvPicPr>
            <p:cNvPr id="7" name="Picture 6">
              <a:extLst>
                <a:ext uri="{FF2B5EF4-FFF2-40B4-BE49-F238E27FC236}">
                  <a16:creationId xmlns:a16="http://schemas.microsoft.com/office/drawing/2014/main" id="{D6CC9ABD-CC8A-A8B5-0849-58D220A9B0A7}"/>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580BD8F3-B3F6-FEC0-6705-F730B67FCF76}"/>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D912B9A6-9567-4C99-0546-51833738F6EC}"/>
              </a:ext>
            </a:extLst>
          </p:cNvPr>
          <p:cNvGrpSpPr/>
          <p:nvPr/>
        </p:nvGrpSpPr>
        <p:grpSpPr>
          <a:xfrm flipH="1">
            <a:off x="3610090" y="1515303"/>
            <a:ext cx="1448875" cy="1224327"/>
            <a:chOff x="4617608" y="699029"/>
            <a:chExt cx="923365" cy="780261"/>
          </a:xfrm>
        </p:grpSpPr>
        <p:pic>
          <p:nvPicPr>
            <p:cNvPr id="12" name="Picture 11">
              <a:extLst>
                <a:ext uri="{FF2B5EF4-FFF2-40B4-BE49-F238E27FC236}">
                  <a16:creationId xmlns:a16="http://schemas.microsoft.com/office/drawing/2014/main" id="{9E87A7AE-F353-1992-A604-D47786609846}"/>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18E56337-7635-E3BF-7705-A9459A4B55D9}"/>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398F6A3E-78F9-6500-F64B-789EDAF60D7F}"/>
              </a:ext>
            </a:extLst>
          </p:cNvPr>
          <p:cNvGrpSpPr/>
          <p:nvPr/>
        </p:nvGrpSpPr>
        <p:grpSpPr>
          <a:xfrm>
            <a:off x="3952347" y="2620504"/>
            <a:ext cx="614345" cy="519133"/>
            <a:chOff x="4617608" y="699029"/>
            <a:chExt cx="923365" cy="780261"/>
          </a:xfrm>
        </p:grpSpPr>
        <p:pic>
          <p:nvPicPr>
            <p:cNvPr id="15" name="Picture 14">
              <a:extLst>
                <a:ext uri="{FF2B5EF4-FFF2-40B4-BE49-F238E27FC236}">
                  <a16:creationId xmlns:a16="http://schemas.microsoft.com/office/drawing/2014/main" id="{9E8390F6-A57A-9E72-52E8-0C30BF3C9B4F}"/>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57158721-F85D-72FB-7700-3ED7CEFF405A}"/>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3485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21AB-6626-BB68-DC37-B008ABAAF9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57603B6-9B84-B15E-313C-202465931799}"/>
              </a:ext>
            </a:extLst>
          </p:cNvPr>
          <p:cNvSpPr txBox="1"/>
          <p:nvPr/>
        </p:nvSpPr>
        <p:spPr>
          <a:xfrm>
            <a:off x="2387421" y="2162607"/>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55BE4F1-1692-1532-BE3A-F91AD2B59B19}"/>
              </a:ext>
            </a:extLst>
          </p:cNvPr>
          <p:cNvSpPr/>
          <p:nvPr/>
        </p:nvSpPr>
        <p:spPr>
          <a:xfrm>
            <a:off x="910960" y="3832151"/>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5738A8-8A7A-34AE-74D4-9A28807B737F}"/>
              </a:ext>
            </a:extLst>
          </p:cNvPr>
          <p:cNvSpPr txBox="1"/>
          <p:nvPr/>
        </p:nvSpPr>
        <p:spPr>
          <a:xfrm>
            <a:off x="669455" y="1658426"/>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162404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08B0-3B03-1CF9-64B5-D97FBDC053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2FFC6-4B65-89D6-2A3A-86477308F4FE}"/>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EEE705CD-F447-4B85-0BB3-B9D78502425E}"/>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6345793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4DBA0D-B0CC-629D-88FA-84EDCEEB2622}"/>
              </a:ext>
            </a:extLst>
          </p:cNvPr>
          <p:cNvSpPr>
            <a:spLocks noGrp="1"/>
          </p:cNvSpPr>
          <p:nvPr>
            <p:ph type="title"/>
          </p:nvPr>
        </p:nvSpPr>
        <p:spPr/>
        <p:txBody>
          <a:bodyPr/>
          <a:lstStyle/>
          <a:p>
            <a:r>
              <a:rPr lang="en-US" sz="5400"/>
              <a:t>real-world dictionaries</a:t>
            </a:r>
            <a:br>
              <a:rPr lang="en-US" sz="5400"/>
            </a:br>
            <a:r>
              <a:rPr lang="en-US" sz="3200" b="1"/>
              <a:t>note:</a:t>
            </a:r>
            <a:r>
              <a:rPr lang="en-US" sz="3200"/>
              <a:t> these are NOT hash maps</a:t>
            </a:r>
            <a:br>
              <a:rPr lang="en-US" sz="3200"/>
            </a:br>
            <a:r>
              <a:rPr lang="en-US" sz="2800"/>
              <a:t>(hash maps are NOT ordered)</a:t>
            </a:r>
            <a:endParaRPr lang="en-US"/>
          </a:p>
        </p:txBody>
      </p:sp>
    </p:spTree>
    <p:extLst>
      <p:ext uri="{BB962C8B-B14F-4D97-AF65-F5344CB8AC3E}">
        <p14:creationId xmlns:p14="http://schemas.microsoft.com/office/powerpoint/2010/main" val="97851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E7F1-BA67-3938-E3D6-99B76C98BC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A8DA0-0C5A-4E15-705D-FBE6DEF80B97}"/>
              </a:ext>
            </a:extLst>
          </p:cNvPr>
          <p:cNvSpPr>
            <a:spLocks noGrp="1"/>
          </p:cNvSpPr>
          <p:nvPr>
            <p:ph type="title"/>
          </p:nvPr>
        </p:nvSpPr>
        <p:spPr/>
        <p:txBody>
          <a:bodyPr/>
          <a:lstStyle/>
          <a:p>
            <a:r>
              <a:rPr lang="en-US"/>
              <a:t>simple example</a:t>
            </a:r>
          </a:p>
        </p:txBody>
      </p:sp>
    </p:spTree>
    <p:extLst>
      <p:ext uri="{BB962C8B-B14F-4D97-AF65-F5344CB8AC3E}">
        <p14:creationId xmlns:p14="http://schemas.microsoft.com/office/powerpoint/2010/main" val="34696835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27475-EC30-6990-AB4D-0EB87EB5C48B}"/>
              </a:ext>
            </a:extLst>
          </p:cNvPr>
          <p:cNvSpPr>
            <a:spLocks noGrp="1"/>
          </p:cNvSpPr>
          <p:nvPr>
            <p:ph type="title"/>
          </p:nvPr>
        </p:nvSpPr>
        <p:spPr>
          <a:xfrm>
            <a:off x="470647" y="0"/>
            <a:ext cx="8202706" cy="5143500"/>
          </a:xfrm>
        </p:spPr>
        <p:txBody>
          <a:bodyPr/>
          <a:lstStyle/>
          <a:p>
            <a:pPr algn="l"/>
            <a:r>
              <a:rPr lang="en-US" sz="2000">
                <a:effectLst/>
                <a:latin typeface="Menlo" panose="020B0609030804020204" pitchFamily="49" charset="0"/>
              </a:rPr>
              <a:t>HashMap&lt;Character, Integer&gt; </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 </a:t>
            </a:r>
            <a:r>
              <a:rPr lang="en-US" sz="2000" b="1">
                <a:solidFill>
                  <a:srgbClr val="7F0055"/>
                </a:solidFill>
                <a:effectLst/>
                <a:latin typeface="Menlo" panose="020B0609030804020204" pitchFamily="49" charset="0"/>
              </a:rPr>
              <a:t>new</a:t>
            </a:r>
            <a:r>
              <a:rPr lang="en-US" sz="2000">
                <a:effectLst/>
                <a:latin typeface="Menlo" panose="020B0609030804020204" pitchFamily="49" charset="0"/>
              </a:rPr>
              <a:t> HashMap&lt;&gt;();</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'a'</a:t>
            </a:r>
            <a:r>
              <a:rPr lang="en-US" sz="2000">
                <a:effectLst/>
                <a:latin typeface="Menlo" panose="020B0609030804020204" pitchFamily="49" charset="0"/>
              </a:rPr>
              <a:t>, 1);</a:t>
            </a:r>
            <a:br>
              <a:rPr lang="en-US" sz="2000">
                <a:effectLst/>
                <a:latin typeface="Menlo" panose="020B0609030804020204" pitchFamily="49" charset="0"/>
              </a:rPr>
            </a:br>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effectLst/>
                <a:latin typeface="Menlo" panose="020B0609030804020204" pitchFamily="49" charset="0"/>
              </a:rPr>
              <a:t>); </a:t>
            </a:r>
            <a:r>
              <a:rPr lang="en-US" sz="2000">
                <a:solidFill>
                  <a:srgbClr val="3F7F5F"/>
                </a:solidFill>
                <a:effectLst/>
                <a:latin typeface="Menlo" panose="020B0609030804020204" pitchFamily="49" charset="0"/>
              </a:rPr>
              <a:t>// {a=1}</a:t>
            </a:r>
            <a:br>
              <a:rPr lang="en-US" sz="2000">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1);</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b=1}</a:t>
            </a:r>
            <a:br>
              <a:rPr lang="en-US" sz="2000">
                <a:solidFill>
                  <a:srgbClr val="3F7F5F"/>
                </a:solidFill>
                <a:effectLst/>
                <a:latin typeface="Menlo" panose="020B0609030804020204" pitchFamily="49" charset="0"/>
              </a:rPr>
            </a:br>
            <a:br>
              <a:rPr lang="en-US" sz="2000">
                <a:effectLst/>
                <a:latin typeface="Menlo" panose="020B0609030804020204" pitchFamily="49" charset="0"/>
              </a:rPr>
            </a:br>
            <a:r>
              <a:rPr lang="en-US" sz="2000">
                <a:solidFill>
                  <a:srgbClr val="6A3E3E"/>
                </a:solidFill>
                <a:effectLst/>
                <a:latin typeface="Menlo" panose="020B0609030804020204" pitchFamily="49" charset="0"/>
              </a:rPr>
              <a:t>map</a:t>
            </a:r>
            <a:r>
              <a:rPr lang="en-US" sz="2000">
                <a:effectLst/>
                <a:latin typeface="Menlo" panose="020B0609030804020204" pitchFamily="49" charset="0"/>
              </a:rPr>
              <a:t>.put(</a:t>
            </a:r>
            <a:r>
              <a:rPr lang="en-US" sz="2000">
                <a:solidFill>
                  <a:srgbClr val="2A00FF"/>
                </a:solidFill>
                <a:effectLst/>
                <a:latin typeface="Menlo" panose="020B0609030804020204" pitchFamily="49" charset="0"/>
              </a:rPr>
              <a:t>'b'</a:t>
            </a:r>
            <a:r>
              <a:rPr lang="en-US" sz="2000">
                <a:effectLst/>
                <a:latin typeface="Menlo" panose="020B0609030804020204" pitchFamily="49" charset="0"/>
              </a:rPr>
              <a:t>, 2);</a:t>
            </a:r>
            <a:br>
              <a:rPr lang="en-US" sz="2000">
                <a:effectLst/>
                <a:latin typeface="Menlo" panose="020B0609030804020204" pitchFamily="49" charset="0"/>
              </a:rPr>
            </a:br>
            <a:r>
              <a:rPr lang="en-US" sz="2000" i="1">
                <a:solidFill>
                  <a:srgbClr val="000000"/>
                </a:solidFill>
                <a:effectLst/>
                <a:latin typeface="Menlo" panose="020B0609030804020204" pitchFamily="49" charset="0"/>
              </a:rPr>
              <a:t>PRINT</a:t>
            </a:r>
            <a:r>
              <a:rPr lang="en-US" sz="2000">
                <a:solidFill>
                  <a:srgbClr val="000000"/>
                </a:solidFill>
                <a:effectLst/>
                <a:latin typeface="Menlo" panose="020B0609030804020204" pitchFamily="49" charset="0"/>
              </a:rPr>
              <a:t>(</a:t>
            </a:r>
            <a:r>
              <a:rPr lang="en-US" sz="2000">
                <a:solidFill>
                  <a:srgbClr val="6A3E3E"/>
                </a:solidFill>
                <a:effectLst/>
                <a:latin typeface="Menlo" panose="020B0609030804020204" pitchFamily="49" charset="0"/>
              </a:rPr>
              <a:t>map</a:t>
            </a:r>
            <a:r>
              <a:rPr lang="en-US" sz="2000">
                <a:solidFill>
                  <a:srgbClr val="000000"/>
                </a:solidFill>
                <a:effectLst/>
                <a:latin typeface="Menlo" panose="020B0609030804020204" pitchFamily="49" charset="0"/>
              </a:rPr>
              <a:t>); </a:t>
            </a:r>
            <a:r>
              <a:rPr lang="en-US" sz="2000">
                <a:solidFill>
                  <a:srgbClr val="3F7F5F"/>
                </a:solidFill>
                <a:effectLst/>
                <a:latin typeface="Menlo" panose="020B0609030804020204" pitchFamily="49" charset="0"/>
              </a:rPr>
              <a:t>// {a=1, b=2}</a:t>
            </a:r>
            <a:endParaRPr lang="en-US" sz="2000"/>
          </a:p>
        </p:txBody>
      </p:sp>
    </p:spTree>
    <p:extLst>
      <p:ext uri="{BB962C8B-B14F-4D97-AF65-F5344CB8AC3E}">
        <p14:creationId xmlns:p14="http://schemas.microsoft.com/office/powerpoint/2010/main" val="36920974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9FD6-5297-9212-D8B3-868493B1DB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AF83-193C-2E66-8DA0-24BBDE73DF6E}"/>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781763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FE82-0E8D-2CE3-C17E-ED55EBB01C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4C70C-4453-3784-90BF-1EDD6D462E89}"/>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04FF9063-25EE-577B-3F26-72BB42E7C35E}"/>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D9D4E961-BBE6-CFA1-7A2B-07CA4F11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835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A40DC-4667-7CED-87D3-81B3B8CC4CC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CB162FE-79F8-EDA3-E8F5-C2743989C4FB}"/>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A58B5C7F-7A80-2A9F-D9D2-878492E0CCB0}"/>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4333BF75-13EE-E859-84F1-CB2F289E25A4}"/>
              </a:ext>
            </a:extLst>
          </p:cNvPr>
          <p:cNvSpPr txBox="1"/>
          <p:nvPr/>
        </p:nvSpPr>
        <p:spPr>
          <a:xfrm>
            <a:off x="3321423" y="1879252"/>
            <a:ext cx="3281082" cy="1384995"/>
          </a:xfrm>
          <a:prstGeom prst="rect">
            <a:avLst/>
          </a:prstGeom>
          <a:solidFill>
            <a:schemeClr val="accent3">
              <a:lumMod val="20000"/>
              <a:lumOff val="80000"/>
            </a:schemeClr>
          </a:solidFill>
          <a:ln>
            <a:solidFill>
              <a:schemeClr val="tx1"/>
            </a:solidFill>
          </a:ln>
        </p:spPr>
        <p:txBody>
          <a:bodyPr wrap="square" rtlCol="0">
            <a:spAutoFit/>
          </a:bodyPr>
          <a:lstStyle/>
          <a:p>
            <a:r>
              <a:rPr lang="en-US" sz="2800"/>
              <a:t>what data structure should we use to implement this?</a:t>
            </a:r>
          </a:p>
        </p:txBody>
      </p:sp>
    </p:spTree>
    <p:extLst>
      <p:ext uri="{BB962C8B-B14F-4D97-AF65-F5344CB8AC3E}">
        <p14:creationId xmlns:p14="http://schemas.microsoft.com/office/powerpoint/2010/main" val="288261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23E38-074C-1324-FEB6-6198079222A6}"/>
              </a:ext>
            </a:extLst>
          </p:cNvPr>
          <p:cNvSpPr>
            <a:spLocks noGrp="1"/>
          </p:cNvSpPr>
          <p:nvPr>
            <p:ph type="title"/>
          </p:nvPr>
        </p:nvSpPr>
        <p:spPr/>
        <p:txBody>
          <a:bodyPr/>
          <a:lstStyle/>
          <a:p>
            <a:r>
              <a:rPr lang="en-US"/>
              <a:t>an array</a:t>
            </a:r>
          </a:p>
        </p:txBody>
      </p:sp>
    </p:spTree>
    <p:extLst>
      <p:ext uri="{BB962C8B-B14F-4D97-AF65-F5344CB8AC3E}">
        <p14:creationId xmlns:p14="http://schemas.microsoft.com/office/powerpoint/2010/main" val="7495971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5256-3F14-61D6-80CA-D48A2B0F1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E89FC-A9A7-6C15-BA28-0397587FACCF}"/>
              </a:ext>
            </a:extLst>
          </p:cNvPr>
          <p:cNvSpPr>
            <a:spLocks noGrp="1"/>
          </p:cNvSpPr>
          <p:nvPr>
            <p:ph type="title"/>
          </p:nvPr>
        </p:nvSpPr>
        <p:spPr/>
        <p:txBody>
          <a:bodyPr/>
          <a:lstStyle/>
          <a:p>
            <a:r>
              <a:rPr lang="en-US"/>
              <a:t>the answer is always array</a:t>
            </a:r>
          </a:p>
        </p:txBody>
      </p:sp>
    </p:spTree>
    <p:extLst>
      <p:ext uri="{BB962C8B-B14F-4D97-AF65-F5344CB8AC3E}">
        <p14:creationId xmlns:p14="http://schemas.microsoft.com/office/powerpoint/2010/main" val="27726683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8419-4BDA-E56C-9E28-6824024E6D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15186C-55CB-EFBE-D89B-6A1F8901A4BA}"/>
              </a:ext>
            </a:extLst>
          </p:cNvPr>
          <p:cNvSpPr>
            <a:spLocks noGrp="1"/>
          </p:cNvSpPr>
          <p:nvPr>
            <p:ph type="title"/>
          </p:nvPr>
        </p:nvSpPr>
        <p:spPr/>
        <p:txBody>
          <a:bodyPr/>
          <a:lstStyle/>
          <a:p>
            <a:r>
              <a:rPr lang="en-US" sz="2800"/>
              <a:t>even during the map lecture</a:t>
            </a:r>
          </a:p>
        </p:txBody>
      </p:sp>
    </p:spTree>
    <p:extLst>
      <p:ext uri="{BB962C8B-B14F-4D97-AF65-F5344CB8AC3E}">
        <p14:creationId xmlns:p14="http://schemas.microsoft.com/office/powerpoint/2010/main" val="50266525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D2084-2EC8-6587-2383-CD00660C44F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5BEF34-D1E6-6003-1F13-9879A69B6E64}"/>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A)</a:t>
            </a:r>
          </a:p>
        </p:txBody>
      </p:sp>
      <p:sp>
        <p:nvSpPr>
          <p:cNvPr id="13" name="TextBox 12">
            <a:extLst>
              <a:ext uri="{FF2B5EF4-FFF2-40B4-BE49-F238E27FC236}">
                <a16:creationId xmlns:a16="http://schemas.microsoft.com/office/drawing/2014/main" id="{94FA2586-E904-989F-CE2B-8A5698F318E9}"/>
              </a:ext>
            </a:extLst>
          </p:cNvPr>
          <p:cNvSpPr txBox="1"/>
          <p:nvPr/>
        </p:nvSpPr>
        <p:spPr>
          <a:xfrm>
            <a:off x="457200" y="3031116"/>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p>
        </p:txBody>
      </p:sp>
      <p:sp>
        <p:nvSpPr>
          <p:cNvPr id="14" name="TextBox 13">
            <a:extLst>
              <a:ext uri="{FF2B5EF4-FFF2-40B4-BE49-F238E27FC236}">
                <a16:creationId xmlns:a16="http://schemas.microsoft.com/office/drawing/2014/main" id="{B33697C8-F420-8D0F-8874-3EDE45F5141D}"/>
              </a:ext>
            </a:extLst>
          </p:cNvPr>
          <p:cNvSpPr txBox="1"/>
          <p:nvPr/>
        </p:nvSpPr>
        <p:spPr>
          <a:xfrm>
            <a:off x="457200" y="1492383"/>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265370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5B05-A97F-3C7D-1046-480AB240264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90C3F-0D20-1C1D-5BD5-781AAB2A38EB}"/>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B)</a:t>
            </a:r>
          </a:p>
        </p:txBody>
      </p:sp>
      <p:sp>
        <p:nvSpPr>
          <p:cNvPr id="13" name="TextBox 12">
            <a:extLst>
              <a:ext uri="{FF2B5EF4-FFF2-40B4-BE49-F238E27FC236}">
                <a16:creationId xmlns:a16="http://schemas.microsoft.com/office/drawing/2014/main" id="{A6963321-1E7F-0887-2FFF-0D23B2407BCE}"/>
              </a:ext>
            </a:extLst>
          </p:cNvPr>
          <p:cNvSpPr txBox="1"/>
          <p:nvPr/>
        </p:nvSpPr>
        <p:spPr>
          <a:xfrm>
            <a:off x="457200" y="30343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935633E3-A809-0E79-6795-47E6B5EFBDA1}"/>
              </a:ext>
            </a:extLst>
          </p:cNvPr>
          <p:cNvSpPr txBox="1"/>
          <p:nvPr/>
        </p:nvSpPr>
        <p:spPr>
          <a:xfrm>
            <a:off x="457200" y="1492378"/>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9248137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C0517-6813-B881-154E-5785FCDBE2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C9D9D6-B304-0E28-01BD-867E2EAABF41}"/>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13A5D0BD-53B5-D627-B54F-3AE86AE73E98}"/>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spanish</a:t>
            </a:r>
            <a:r>
              <a:rPr lang="en-US" sz="2000" err="1">
                <a:latin typeface="+mj-lt"/>
              </a:rPr>
              <a:t>ToEnglishDictionary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231F0C88-EC21-8A82-FA8E-6A7AA36BC298}"/>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747D7456-9B45-DFE7-742D-71D12C0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5B0F2883-0C57-AA9F-148D-2797F057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30BC96E1-0808-A343-41DC-17BA3F61C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12A-CD3F-0957-D04C-64DD1F7E08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3D9F79-22C1-395B-AA4B-21FDCD16A5FE}"/>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C)</a:t>
            </a:r>
          </a:p>
        </p:txBody>
      </p:sp>
      <p:sp>
        <p:nvSpPr>
          <p:cNvPr id="13" name="TextBox 12">
            <a:extLst>
              <a:ext uri="{FF2B5EF4-FFF2-40B4-BE49-F238E27FC236}">
                <a16:creationId xmlns:a16="http://schemas.microsoft.com/office/drawing/2014/main" id="{2280AEFF-6860-F0E9-DEC3-971D003323F8}"/>
              </a:ext>
            </a:extLst>
          </p:cNvPr>
          <p:cNvSpPr txBox="1"/>
          <p:nvPr/>
        </p:nvSpPr>
        <p:spPr>
          <a:xfrm>
            <a:off x="457200" y="3034394"/>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29A3357E-7AC2-0BF5-4D74-2059AA3ECA04}"/>
              </a:ext>
            </a:extLst>
          </p:cNvPr>
          <p:cNvSpPr txBox="1"/>
          <p:nvPr/>
        </p:nvSpPr>
        <p:spPr>
          <a:xfrm>
            <a:off x="457200" y="1168289"/>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a:t>
            </a:r>
            <a:r>
              <a:rPr lang="en-US" b="1">
                <a:solidFill>
                  <a:srgbClr val="007B00"/>
                </a:solidFill>
                <a:latin typeface="Consolas"/>
                <a:ea typeface="Segoe UI Emoji" panose="020B0502040204020203" pitchFamily="34" charset="0"/>
                <a:cs typeface="Consolas" panose="020B0609020204030204" pitchFamily="49" charset="0"/>
              </a:rPr>
              <a:t>NOTE:</a:t>
            </a:r>
            <a:r>
              <a:rPr lang="en-US">
                <a:solidFill>
                  <a:srgbClr val="007B00"/>
                </a:solidFill>
                <a:latin typeface="Consolas"/>
                <a:ea typeface="Segoe UI Emoji" panose="020B0502040204020203" pitchFamily="34" charset="0"/>
                <a:cs typeface="Consolas" panose="020B0609020204030204" pitchFamily="49" charset="0"/>
              </a:rPr>
              <a:t> Bulbasaur is #1</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96858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5AFD-DE8C-B999-965B-180DC89CC5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1C5245-888B-7BE1-2C70-87326C9158D0}"/>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br>
              <a:rPr lang="en-US" sz="3600">
                <a:sym typeface="Wingdings" pitchFamily="2" charset="2"/>
              </a:rPr>
            </a:br>
            <a:r>
              <a:rPr lang="en-US" sz="2400">
                <a:sym typeface="Wingdings" pitchFamily="2" charset="2"/>
              </a:rPr>
              <a:t>(or an array list, if you don't know the length ahead of time)</a:t>
            </a:r>
            <a:r>
              <a:rPr lang="en-US" sz="2400"/>
              <a:t> </a:t>
            </a:r>
            <a:endParaRPr lang="en-US" sz="3600" b="1"/>
          </a:p>
        </p:txBody>
      </p:sp>
    </p:spTree>
    <p:extLst>
      <p:ext uri="{BB962C8B-B14F-4D97-AF65-F5344CB8AC3E}">
        <p14:creationId xmlns:p14="http://schemas.microsoft.com/office/powerpoint/2010/main" val="265606971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5532-DE75-F700-97BD-959741178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69BBD3-A9F8-03AD-F671-3B49714FB643}"/>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2346821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52413-A2F0-1193-0CB8-51D397DA4D8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7D2F589-04A2-4D63-9720-BFC656AC8369}"/>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5" name="Content Placeholder 4">
            <a:extLst>
              <a:ext uri="{FF2B5EF4-FFF2-40B4-BE49-F238E27FC236}">
                <a16:creationId xmlns:a16="http://schemas.microsoft.com/office/drawing/2014/main" id="{BB2B6686-B016-74B7-1C5D-3CA6987B15BC}"/>
              </a:ext>
            </a:extLst>
          </p:cNvPr>
          <p:cNvSpPr>
            <a:spLocks noGrp="1"/>
          </p:cNvSpPr>
          <p:nvPr>
            <p:ph sz="quarter" idx="10"/>
          </p:nvPr>
        </p:nvSpPr>
        <p:spPr/>
        <p:txBody>
          <a:bodyPr/>
          <a:lstStyle/>
          <a:p>
            <a:pPr marL="342900" indent="-342900" algn="l">
              <a:buFont typeface="+mj-lt"/>
              <a:buAutoNum type="arabicPeriod"/>
            </a:pPr>
            <a:r>
              <a:rPr lang="en-US" sz="1800"/>
              <a:t>what </a:t>
            </a:r>
            <a:r>
              <a:rPr lang="en-US" sz="1800" b="1"/>
              <a:t>data structure</a:t>
            </a:r>
            <a:r>
              <a:rPr lang="en-US" sz="1800"/>
              <a:t> will you need? (</a:t>
            </a:r>
            <a:r>
              <a:rPr lang="en-US" sz="1800" b="1"/>
              <a:t>hint:</a:t>
            </a:r>
            <a:r>
              <a:rPr lang="en-US" sz="1800"/>
              <a:t> </a:t>
            </a:r>
            <a:r>
              <a:rPr lang="en-US" sz="1800">
                <a:latin typeface="+mj-lt"/>
              </a:rPr>
              <a:t>HashMap&lt;???, ???&gt;</a:t>
            </a:r>
            <a:r>
              <a:rPr lang="en-US" sz="1800"/>
              <a:t>)</a:t>
            </a:r>
          </a:p>
          <a:p>
            <a:pPr marL="342900" indent="-342900" algn="l">
              <a:buFont typeface="+mj-lt"/>
              <a:buAutoNum type="arabicPeriod"/>
            </a:pPr>
            <a:r>
              <a:rPr lang="en-US" sz="1800"/>
              <a:t>how will you </a:t>
            </a:r>
            <a:r>
              <a:rPr lang="en-US" sz="1800" b="1"/>
              <a:t>set it up </a:t>
            </a:r>
            <a:r>
              <a:rPr lang="en-US" sz="1800"/>
              <a:t>(how will you populate it)?</a:t>
            </a:r>
          </a:p>
          <a:p>
            <a:pPr marL="342900" indent="-342900" algn="l">
              <a:buFont typeface="+mj-lt"/>
              <a:buAutoNum type="arabicPeriod"/>
            </a:pPr>
            <a:r>
              <a:rPr lang="en-US" sz="1800"/>
              <a:t>how will you </a:t>
            </a:r>
            <a:r>
              <a:rPr lang="en-US" sz="1800" b="1"/>
              <a:t>use it</a:t>
            </a:r>
            <a:r>
              <a:rPr lang="en-US" sz="1800"/>
              <a:t>?</a:t>
            </a:r>
          </a:p>
          <a:p>
            <a:pPr marL="342900" indent="-342900" algn="l">
              <a:buFont typeface="+mj-lt"/>
              <a:buAutoNum type="arabicPeriod"/>
            </a:pPr>
            <a:endParaRPr lang="en-US" sz="1800"/>
          </a:p>
          <a:p>
            <a:endParaRPr lang="en-US"/>
          </a:p>
        </p:txBody>
      </p:sp>
      <p:sp>
        <p:nvSpPr>
          <p:cNvPr id="2" name="Content Placeholder 4">
            <a:extLst>
              <a:ext uri="{FF2B5EF4-FFF2-40B4-BE49-F238E27FC236}">
                <a16:creationId xmlns:a16="http://schemas.microsoft.com/office/drawing/2014/main" id="{71349E87-3A38-B833-817C-9CBA753ABA40}"/>
              </a:ext>
            </a:extLst>
          </p:cNvPr>
          <p:cNvSpPr txBox="1">
            <a:spLocks/>
          </p:cNvSpPr>
          <p:nvPr/>
        </p:nvSpPr>
        <p:spPr>
          <a:xfrm>
            <a:off x="696323" y="2111717"/>
            <a:ext cx="2431209" cy="2068446"/>
          </a:xfrm>
          <a:prstGeom prst="rect">
            <a:avLst/>
          </a:prstGeom>
          <a:noFill/>
          <a:ln>
            <a:solidFill>
              <a:schemeClr val="tx1"/>
            </a:solidFill>
          </a:ln>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0"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0" indent="0">
              <a:buNone/>
            </a:pPr>
            <a:r>
              <a:rPr lang="en-US">
                <a:solidFill>
                  <a:srgbClr val="BFBFBF"/>
                </a:solidFill>
                <a:latin typeface="Consolas" panose="020B0609020204030204" pitchFamily="49" charset="0"/>
                <a:cs typeface="Consolas" panose="020B0609020204030204" pitchFamily="49" charset="0"/>
              </a:rPr>
              <a:t>...</a:t>
            </a:r>
          </a:p>
        </p:txBody>
      </p:sp>
      <p:sp>
        <p:nvSpPr>
          <p:cNvPr id="6" name="Title 2">
            <a:extLst>
              <a:ext uri="{FF2B5EF4-FFF2-40B4-BE49-F238E27FC236}">
                <a16:creationId xmlns:a16="http://schemas.microsoft.com/office/drawing/2014/main" id="{FC9E75F0-25DD-1215-C057-F8CE0B2F6F43}"/>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endParaRPr lang="en-US" sz="1800">
              <a:solidFill>
                <a:schemeClr val="accent5">
                  <a:lumMod val="50000"/>
                </a:schemeClr>
              </a:solidFill>
            </a:endParaRPr>
          </a:p>
        </p:txBody>
      </p:sp>
      <p:sp>
        <p:nvSpPr>
          <p:cNvPr id="7" name="Content Placeholder 3">
            <a:extLst>
              <a:ext uri="{FF2B5EF4-FFF2-40B4-BE49-F238E27FC236}">
                <a16:creationId xmlns:a16="http://schemas.microsoft.com/office/drawing/2014/main" id="{1565BD7B-241F-6ADF-38A8-D1E0A6D48595}"/>
              </a:ext>
            </a:extLst>
          </p:cNvPr>
          <p:cNvSpPr txBox="1">
            <a:spLocks/>
          </p:cNvSpPr>
          <p:nvPr/>
        </p:nvSpPr>
        <p:spPr>
          <a:xfrm>
            <a:off x="3311587" y="2440561"/>
            <a:ext cx="5191158" cy="767361"/>
          </a:xfrm>
          <a:prstGeom prst="rect">
            <a:avLst/>
          </a:prstGeom>
          <a:ln>
            <a:solidFill>
              <a:schemeClr val="tx1"/>
            </a:solidFill>
          </a:ln>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a:solidFill>
                  <a:srgbClr val="000080"/>
                </a:solidFill>
                <a:latin typeface="+mj-lt"/>
              </a:rPr>
              <a:t>void</a:t>
            </a:r>
            <a:r>
              <a:rPr lang="en-US">
                <a:latin typeface="+mj-lt"/>
              </a:rPr>
              <a:t> put(</a:t>
            </a:r>
            <a:r>
              <a:rPr lang="en-US" err="1">
                <a:solidFill>
                  <a:srgbClr val="000080"/>
                </a:solidFill>
                <a:latin typeface="+mj-lt"/>
              </a:rPr>
              <a:t>KeyType</a:t>
            </a:r>
            <a:r>
              <a:rPr lang="en-US">
                <a:latin typeface="+mj-lt"/>
              </a:rPr>
              <a:t> key, </a:t>
            </a:r>
            <a:r>
              <a:rPr lang="en-US" err="1">
                <a:solidFill>
                  <a:srgbClr val="000080"/>
                </a:solidFill>
                <a:latin typeface="+mj-lt"/>
              </a:rPr>
              <a:t>ValueType</a:t>
            </a:r>
            <a:r>
              <a:rPr lang="en-US">
                <a:latin typeface="+mj-lt"/>
              </a:rPr>
              <a:t> value); </a:t>
            </a:r>
          </a:p>
          <a:p>
            <a:pPr marL="0" indent="0">
              <a:buNone/>
            </a:pPr>
            <a:r>
              <a:rPr lang="en-US" err="1">
                <a:solidFill>
                  <a:srgbClr val="000080"/>
                </a:solidFill>
                <a:latin typeface="+mj-lt"/>
              </a:rPr>
              <a:t>ValueType</a:t>
            </a:r>
            <a:r>
              <a:rPr lang="en-US">
                <a:latin typeface="+mj-lt"/>
              </a:rPr>
              <a:t> get(</a:t>
            </a:r>
            <a:r>
              <a:rPr lang="en-US" err="1">
                <a:solidFill>
                  <a:srgbClr val="000080"/>
                </a:solidFill>
                <a:latin typeface="+mj-lt"/>
              </a:rPr>
              <a:t>KeyType</a:t>
            </a:r>
            <a:r>
              <a:rPr lang="en-US">
                <a:latin typeface="+mj-lt"/>
              </a:rPr>
              <a:t> key);</a:t>
            </a:r>
          </a:p>
        </p:txBody>
      </p:sp>
    </p:spTree>
    <p:extLst>
      <p:ext uri="{BB962C8B-B14F-4D97-AF65-F5344CB8AC3E}">
        <p14:creationId xmlns:p14="http://schemas.microsoft.com/office/powerpoint/2010/main" val="8087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4112-422E-1C8E-5D45-8369341D847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FAB0D-3BAD-5AAA-69AE-9A667335949F}"/>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23D2AB07-43F6-21F4-BF4D-C6E741D93907}"/>
              </a:ext>
            </a:extLst>
          </p:cNvPr>
          <p:cNvSpPr txBox="1"/>
          <p:nvPr/>
        </p:nvSpPr>
        <p:spPr>
          <a:xfrm>
            <a:off x="457200" y="972183"/>
            <a:ext cx="8229600" cy="63402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a:t>
            </a: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Integer</a:t>
            </a:r>
            <a:r>
              <a:rPr lang="en-US" sz="1600">
                <a:latin typeface="Consolas"/>
                <a:ea typeface="Segoe UI Emoji" panose="020B0502040204020203" pitchFamily="34" charset="0"/>
                <a:cs typeface="Consolas" panose="020B0609020204030204" pitchFamily="49" charset="0"/>
              </a:rPr>
              <a:t>&gt; </a:t>
            </a: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20DA4016-BEA9-189C-A9A7-0B441C8450FE}"/>
              </a:ext>
            </a:extLst>
          </p:cNvPr>
          <p:cNvSpPr txBox="1"/>
          <p:nvPr/>
        </p:nvSpPr>
        <p:spPr>
          <a:xfrm>
            <a:off x="457200" y="1713700"/>
            <a:ext cx="8229600" cy="2148280"/>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a:t>
            </a:r>
            <a:r>
              <a:rPr lang="en-US" sz="1600">
                <a:solidFill>
                  <a:srgbClr val="0000FF"/>
                </a:solidFill>
                <a:latin typeface="Consolas"/>
                <a:ea typeface="Segoe UI Emoji" panose="020B0502040204020203" pitchFamily="34" charset="0"/>
                <a:cs typeface="Consolas" panose="020B0609020204030204" pitchFamily="49" charset="0"/>
              </a:rPr>
              <a:t> </a:t>
            </a:r>
            <a:r>
              <a:rPr lang="en-US" sz="1600">
                <a:latin typeface="Consolas"/>
                <a:ea typeface="Segoe UI Emoji" panose="020B0502040204020203" pitchFamily="34" charset="0"/>
                <a:cs typeface="Consolas" panose="020B0609020204030204" pitchFamily="49" charset="0"/>
              </a:rPr>
              <a:t>names = { </a:t>
            </a:r>
            <a:r>
              <a:rPr lang="en-US" sz="1600">
                <a:solidFill>
                  <a:srgbClr val="B60E0E"/>
                </a:solidFill>
                <a:latin typeface="Consolas"/>
                <a:ea typeface="Segoe UI Emoji" panose="020B0502040204020203" pitchFamily="34" charset="0"/>
                <a:cs typeface="Consolas" panose="020B0609020204030204" pitchFamily="49" charset="0"/>
              </a:rPr>
              <a:t>"Bulbasaur"</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err="1">
                <a:solidFill>
                  <a:srgbClr val="B60E0E"/>
                </a:solidFill>
                <a:latin typeface="Consolas"/>
                <a:ea typeface="Segoe UI Emoji" panose="020B0502040204020203" pitchFamily="34" charset="0"/>
                <a:cs typeface="Consolas" panose="020B0609020204030204" pitchFamily="49" charset="0"/>
              </a:rPr>
              <a:t>Ivysaur</a:t>
            </a:r>
            <a:r>
              <a:rPr lang="en-US" sz="1600">
                <a:solidFill>
                  <a:srgbClr val="B60E0E"/>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r>
              <a:rPr lang="en-US" sz="1600">
                <a:solidFill>
                  <a:srgbClr val="B60E0E"/>
                </a:solidFill>
                <a:latin typeface="Consolas"/>
                <a:ea typeface="Segoe UI Emoji" panose="020B0502040204020203" pitchFamily="34" charset="0"/>
                <a:cs typeface="Consolas" panose="020B0609020204030204" pitchFamily="49" charset="0"/>
              </a:rPr>
              <a:t>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 };</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err="1">
                <a:latin typeface="Consolas"/>
                <a:ea typeface="Segoe UI Emoji" panose="020B0502040204020203" pitchFamily="34" charset="0"/>
                <a:cs typeface="Consolas" panose="020B0609020204030204" pitchFamily="49" charset="0"/>
              </a:rPr>
              <a:t>numberFromName</a:t>
            </a:r>
            <a:r>
              <a:rPr lang="en-US" sz="1600">
                <a:latin typeface="Consolas"/>
                <a:ea typeface="Segoe UI Emoji" panose="020B0502040204020203" pitchFamily="34" charset="0"/>
                <a:cs typeface="Consolas" panose="020B0609020204030204" pitchFamily="49" charset="0"/>
              </a:rPr>
              <a:t> = new </a:t>
            </a:r>
            <a:r>
              <a:rPr lang="en-US" sz="1600">
                <a:solidFill>
                  <a:srgbClr val="000080"/>
                </a:solidFill>
                <a:latin typeface="Consolas"/>
                <a:ea typeface="Segoe UI Emoji" panose="020B0502040204020203" pitchFamily="34" charset="0"/>
                <a:cs typeface="Consolas" panose="020B0609020204030204" pitchFamily="49" charset="0"/>
              </a:rPr>
              <a:t>HashMap</a:t>
            </a:r>
            <a:r>
              <a:rPr lang="en-US" sz="1600">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sz="1600">
                <a:solidFill>
                  <a:srgbClr val="0000FF"/>
                </a:solidFill>
                <a:latin typeface="Consolas"/>
                <a:ea typeface="Segoe UI Emoji" panose="020B0502040204020203" pitchFamily="34" charset="0"/>
                <a:cs typeface="Consolas" panose="020B0609020204030204" pitchFamily="49" charset="0"/>
              </a:rPr>
              <a:t>for</a:t>
            </a:r>
            <a:r>
              <a:rPr lang="en-US" sz="1600">
                <a:latin typeface="Consolas"/>
                <a:ea typeface="Segoe UI Emoji" panose="020B0502040204020203" pitchFamily="34" charset="0"/>
                <a:cs typeface="Consolas" panose="020B0609020204030204" pitchFamily="49" charset="0"/>
              </a:rPr>
              <a:t> (</a:t>
            </a: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0</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&lt; </a:t>
            </a:r>
            <a:r>
              <a:rPr lang="en-US" sz="1600" err="1">
                <a:latin typeface="Consolas"/>
                <a:ea typeface="Segoe UI Emoji" panose="020B0502040204020203" pitchFamily="34" charset="0"/>
                <a:cs typeface="Consolas" panose="020B0609020204030204" pitchFamily="49" charset="0"/>
              </a:rPr>
              <a:t>names.length</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 Bulbasaur = 1</a:t>
            </a:r>
            <a:endParaRPr lang="en-US" sz="1600">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numberFromName.put</a:t>
            </a:r>
            <a:r>
              <a:rPr lang="en-US" sz="1600">
                <a:latin typeface="Consolas"/>
                <a:ea typeface="Segoe UI Emoji" panose="020B0502040204020203" pitchFamily="34" charset="0"/>
                <a:cs typeface="Consolas" panose="020B0609020204030204" pitchFamily="49" charset="0"/>
              </a:rPr>
              <a:t>(names[</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a:t>
            </a:r>
            <a:r>
              <a:rPr lang="en-US" sz="1600" err="1">
                <a:latin typeface="Consolas"/>
                <a:ea typeface="Segoe UI Emoji" panose="020B0502040204020203" pitchFamily="34" charset="0"/>
                <a:cs typeface="Consolas" panose="020B0609020204030204" pitchFamily="49" charset="0"/>
              </a:rPr>
              <a:t>i</a:t>
            </a:r>
            <a:r>
              <a:rPr lang="en-US" sz="1600">
                <a:latin typeface="Consolas"/>
                <a:ea typeface="Segoe UI Emoji" panose="020B0502040204020203" pitchFamily="34" charset="0"/>
                <a:cs typeface="Consolas" panose="020B0609020204030204" pitchFamily="49" charset="0"/>
              </a:rPr>
              <a:t> + </a:t>
            </a:r>
            <a:r>
              <a:rPr lang="en-US" sz="1600">
                <a:solidFill>
                  <a:srgbClr val="0CB5B5"/>
                </a:solidFill>
                <a:latin typeface="Consolas"/>
                <a:ea typeface="Segoe UI Emoji" panose="020B0502040204020203" pitchFamily="34" charset="0"/>
                <a:cs typeface="Consolas" panose="020B0609020204030204" pitchFamily="49" charset="0"/>
              </a:rPr>
              <a:t>1</a:t>
            </a:r>
            <a:r>
              <a:rPr lang="en-US" sz="1600">
                <a:latin typeface="Consolas"/>
                <a:ea typeface="Segoe UI Emoji" panose="020B0502040204020203" pitchFamily="34" charset="0"/>
                <a:cs typeface="Consolas" panose="020B0609020204030204" pitchFamily="49" charset="0"/>
              </a:rPr>
              <a:t>);</a:t>
            </a:r>
            <a:endParaRPr lang="en-US" sz="1600">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sz="1600">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2F854E61-9910-0032-7A93-3A7B62D56FB6}"/>
              </a:ext>
            </a:extLst>
          </p:cNvPr>
          <p:cNvSpPr txBox="1"/>
          <p:nvPr/>
        </p:nvSpPr>
        <p:spPr>
          <a:xfrm>
            <a:off x="457200" y="3981410"/>
            <a:ext cx="8229600" cy="96641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sz="1600">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String</a:t>
            </a:r>
            <a:r>
              <a:rPr lang="en-US" sz="1600">
                <a:latin typeface="Consolas"/>
                <a:ea typeface="Segoe UI Emoji" panose="020B0502040204020203" pitchFamily="34" charset="0"/>
                <a:cs typeface="Consolas" panose="020B0609020204030204" pitchFamily="49" charset="0"/>
              </a:rPr>
              <a:t> name = </a:t>
            </a:r>
            <a:r>
              <a:rPr lang="en-US" sz="1600">
                <a:solidFill>
                  <a:srgbClr val="BFBFBF"/>
                </a:solidFill>
                <a:latin typeface="Consolas"/>
                <a:ea typeface="Segoe UI Emoji" panose="020B0502040204020203" pitchFamily="34" charset="0"/>
                <a:cs typeface="Consolas" panose="020B0609020204030204" pitchFamily="49" charset="0"/>
              </a:rPr>
              <a:t>...</a:t>
            </a:r>
            <a:r>
              <a:rPr lang="en-US" sz="1600">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sz="1600">
                <a:solidFill>
                  <a:srgbClr val="000080"/>
                </a:solidFill>
                <a:latin typeface="Consolas"/>
                <a:ea typeface="Segoe UI Emoji" panose="020B0502040204020203" pitchFamily="34" charset="0"/>
                <a:cs typeface="Consolas" panose="020B0609020204030204" pitchFamily="49" charset="0"/>
              </a:rPr>
              <a:t>int</a:t>
            </a:r>
            <a:r>
              <a:rPr lang="en-US" sz="1600">
                <a:latin typeface="Consolas"/>
                <a:ea typeface="Segoe UI Emoji" panose="020B0502040204020203" pitchFamily="34" charset="0"/>
                <a:cs typeface="Consolas" panose="020B0609020204030204" pitchFamily="49" charset="0"/>
              </a:rPr>
              <a:t> number = </a:t>
            </a:r>
            <a:r>
              <a:rPr lang="en-US" sz="1600" err="1">
                <a:latin typeface="Consolas"/>
                <a:ea typeface="Segoe UI Emoji" panose="020B0502040204020203" pitchFamily="34" charset="0"/>
                <a:cs typeface="Consolas" panose="020B0609020204030204" pitchFamily="49" charset="0"/>
              </a:rPr>
              <a:t>numberFromName.get</a:t>
            </a:r>
            <a:r>
              <a:rPr lang="en-US" sz="1600">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42779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07276-1B4C-F15D-C5DD-65FE4BB1C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AE5D15-273C-97A2-96F7-B0A9F58AE886}"/>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r>
              <a:rPr lang="en-US" sz="4000" err="1">
                <a:latin typeface="Arial" panose="020B0604020202020204" pitchFamily="34" charset="0"/>
                <a:cs typeface="Arial" panose="020B0604020202020204" pitchFamily="34" charset="0"/>
              </a:rPr>
              <a:t>]</a:t>
            </a:r>
            <a:br>
              <a:rPr lang="en-US" sz="4000"/>
            </a:br>
            <a:r>
              <a:rPr lang="en-US" sz="1800" b="1"/>
              <a:t>TODO (Jim):</a:t>
            </a:r>
            <a:r>
              <a:rPr lang="en-US" sz="1800"/>
              <a:t>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227768549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17EE-E80E-CFFA-3CA3-0607155956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77078F-BD82-5D8F-CD5D-1B5918A247CA}"/>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85BBD9C7-46C4-77F3-6D68-23C5F9440532}"/>
              </a:ext>
            </a:extLst>
          </p:cNvPr>
          <p:cNvSpPr>
            <a:spLocks noGrp="1"/>
          </p:cNvSpPr>
          <p:nvPr>
            <p:ph sz="quarter" idx="10"/>
          </p:nvPr>
        </p:nvSpPr>
        <p:spPr/>
        <p:txBody>
          <a:bodyPr>
            <a:noAutofit/>
          </a:bodyPr>
          <a:lstStyle/>
          <a:p>
            <a:pPr marL="0" indent="0">
              <a:buNone/>
            </a:pPr>
            <a:r>
              <a:rPr lang="en-US" sz="1200" b="1">
                <a:solidFill>
                  <a:srgbClr val="7F0055"/>
                </a:solidFill>
                <a:effectLst/>
                <a:latin typeface="Menlo" panose="020B0609030804020204" pitchFamily="49" charset="0"/>
              </a:rPr>
              <a:t>import</a:t>
            </a:r>
            <a:r>
              <a:rPr lang="en-US" sz="1200">
                <a:effectLst/>
                <a:latin typeface="Menlo" panose="020B0609030804020204" pitchFamily="49" charset="0"/>
              </a:rPr>
              <a:t> java.util.*;</a:t>
            </a:r>
          </a:p>
          <a:p>
            <a:pPr marL="0" indent="0">
              <a:buNone/>
            </a:pPr>
            <a:r>
              <a:rPr lang="en-US" sz="1200" b="1">
                <a:solidFill>
                  <a:srgbClr val="7F0055"/>
                </a:solidFill>
                <a:effectLst/>
                <a:latin typeface="Menlo" panose="020B0609030804020204" pitchFamily="49" charset="0"/>
              </a:rPr>
              <a:t>class</a:t>
            </a:r>
            <a:r>
              <a:rPr lang="en-US" sz="1200">
                <a:effectLst/>
                <a:latin typeface="Menlo" panose="020B0609030804020204" pitchFamily="49" charset="0"/>
              </a:rPr>
              <a:t> Main </a:t>
            </a:r>
            <a:r>
              <a:rPr lang="en-US" sz="1200" b="1">
                <a:solidFill>
                  <a:srgbClr val="7F0055"/>
                </a:solidFill>
                <a:effectLst/>
                <a:latin typeface="Menlo" panose="020B0609030804020204" pitchFamily="49" charset="0"/>
              </a:rPr>
              <a:t>extends</a:t>
            </a:r>
            <a:r>
              <a:rPr lang="en-US" sz="1200">
                <a:effectLst/>
                <a:latin typeface="Menlo" panose="020B0609030804020204" pitchFamily="49" charset="0"/>
              </a:rPr>
              <a:t> Cow {</a:t>
            </a:r>
          </a:p>
          <a:p>
            <a:pPr marL="342886" lvl="1" indent="0">
              <a:buNone/>
            </a:pPr>
            <a:r>
              <a:rPr lang="en-US" sz="1200" b="1">
                <a:solidFill>
                  <a:srgbClr val="7F0055"/>
                </a:solidFill>
                <a:effectLst/>
                <a:latin typeface="Menlo" panose="020B0609030804020204" pitchFamily="49" charset="0"/>
              </a:rPr>
              <a:t>public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static</a:t>
            </a:r>
            <a:r>
              <a:rPr lang="en-US" sz="1200">
                <a:effectLst/>
                <a:latin typeface="Menlo" panose="020B0609030804020204" pitchFamily="49" charset="0"/>
              </a:rPr>
              <a:t> </a:t>
            </a:r>
            <a:r>
              <a:rPr lang="en-US" sz="1200" b="1">
                <a:solidFill>
                  <a:srgbClr val="7F0055"/>
                </a:solidFill>
                <a:effectLst/>
                <a:latin typeface="Menlo" panose="020B0609030804020204" pitchFamily="49" charset="0"/>
              </a:rPr>
              <a:t>void</a:t>
            </a:r>
            <a:r>
              <a:rPr lang="en-US" sz="1200">
                <a:effectLst/>
                <a:latin typeface="Menlo" panose="020B0609030804020204" pitchFamily="49" charset="0"/>
              </a:rPr>
              <a:t> main(String[] </a:t>
            </a:r>
            <a:r>
              <a:rPr lang="en-US" sz="1200">
                <a:solidFill>
                  <a:srgbClr val="6A3E3E"/>
                </a:solidFill>
                <a:effectLst/>
                <a:latin typeface="Menlo" panose="020B0609030804020204" pitchFamily="49" charset="0"/>
              </a:rPr>
              <a:t>args</a:t>
            </a:r>
            <a:r>
              <a:rPr lang="en-US" sz="1200">
                <a:effectLst/>
                <a:latin typeface="Menlo" panose="020B0609030804020204" pitchFamily="49" charset="0"/>
              </a:rPr>
              <a:t>) {</a:t>
            </a:r>
          </a:p>
          <a:p>
            <a:pPr marL="685772" lvl="2" indent="0">
              <a:buNone/>
            </a:pPr>
            <a:r>
              <a:rPr lang="en-US" sz="1200">
                <a:solidFill>
                  <a:srgbClr val="3F7F5F"/>
                </a:solidFill>
                <a:effectLst/>
                <a:latin typeface="Menlo" panose="020B0609030804020204" pitchFamily="49" charset="0"/>
              </a:rPr>
              <a:t>// setup</a:t>
            </a:r>
          </a:p>
          <a:p>
            <a:pPr marL="685772" lvl="2" indent="0">
              <a:buNone/>
            </a:pPr>
            <a:r>
              <a:rPr lang="en-US" sz="1200">
                <a:effectLst/>
                <a:latin typeface="Menlo" panose="020B0609030804020204" pitchFamily="49" charset="0"/>
              </a:rPr>
              <a:t>HashMap&lt;String, Integer&gt;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 = </a:t>
            </a:r>
            <a:r>
              <a:rPr lang="en-US" sz="1200" b="1">
                <a:solidFill>
                  <a:srgbClr val="7F0055"/>
                </a:solidFill>
                <a:effectLst/>
                <a:latin typeface="Menlo" panose="020B0609030804020204" pitchFamily="49" charset="0"/>
              </a:rPr>
              <a:t>new</a:t>
            </a:r>
            <a:r>
              <a:rPr lang="en-US" sz="1200">
                <a:effectLst/>
                <a:latin typeface="Menlo" panose="020B0609030804020204" pitchFamily="49" charset="0"/>
              </a:rPr>
              <a:t> HashMap&lt;&gt;();</a:t>
            </a:r>
          </a:p>
          <a:p>
            <a:pPr marL="685772" lvl="2" indent="0">
              <a:buNone/>
            </a:pPr>
            <a:r>
              <a:rPr lang="en-US" sz="1200">
                <a:solidFill>
                  <a:srgbClr val="000000"/>
                </a:solidFill>
                <a:effectLst/>
                <a:latin typeface="Menlo" panose="020B0609030804020204" pitchFamily="49" charset="0"/>
              </a:rPr>
              <a:t>String[]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 = { </a:t>
            </a:r>
            <a:r>
              <a:rPr lang="en-US" sz="1200">
                <a:solidFill>
                  <a:srgbClr val="2A00FF"/>
                </a:solidFill>
                <a:effectLst/>
                <a:latin typeface="Menlo" panose="020B0609030804020204" pitchFamily="49" charset="0"/>
              </a:rPr>
              <a:t>"Bulbasaur"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"Ivysaur"</a:t>
            </a:r>
            <a:r>
              <a:rPr lang="en-US" sz="1200">
                <a:solidFill>
                  <a:srgbClr val="000000"/>
                </a:solidFill>
                <a:effectLst/>
                <a:latin typeface="Menlo" panose="020B0609030804020204" pitchFamily="49" charset="0"/>
              </a:rPr>
              <a:t>, </a:t>
            </a:r>
            <a:r>
              <a:rPr lang="en-US" sz="1200">
                <a:solidFill>
                  <a:srgbClr val="2A00FF"/>
                </a:solidFill>
                <a:effectLst/>
                <a:latin typeface="Menlo" panose="020B0609030804020204" pitchFamily="49" charset="0"/>
              </a:rPr>
              <a:t>"Venusaur"</a:t>
            </a:r>
            <a:r>
              <a:rPr lang="en-US" sz="1200">
                <a:solidFill>
                  <a:srgbClr val="000000"/>
                </a:solidFill>
                <a:effectLst/>
                <a:latin typeface="Menlo" panose="020B0609030804020204" pitchFamily="49" charset="0"/>
              </a:rPr>
              <a:t>, </a:t>
            </a:r>
            <a:r>
              <a:rPr lang="en-US" sz="1200">
                <a:solidFill>
                  <a:schemeClr val="bg1">
                    <a:lumMod val="75000"/>
                  </a:schemeClr>
                </a:solidFill>
                <a:latin typeface="Menlo" panose="020B0609030804020204" pitchFamily="49" charset="0"/>
              </a:rPr>
              <a:t>...</a:t>
            </a:r>
            <a:r>
              <a:rPr lang="en-US" sz="1200">
                <a:solidFill>
                  <a:srgbClr val="000000"/>
                </a:solidFill>
                <a:effectLst/>
                <a:latin typeface="Menlo" panose="020B0609030804020204" pitchFamily="49" charset="0"/>
              </a:rPr>
              <a:t> };</a:t>
            </a:r>
            <a:endParaRPr lang="en-US" sz="1200">
              <a:solidFill>
                <a:srgbClr val="2A00FF"/>
              </a:solidFill>
              <a:effectLst/>
              <a:latin typeface="Menlo" panose="020B0609030804020204" pitchFamily="49" charset="0"/>
            </a:endParaRPr>
          </a:p>
          <a:p>
            <a:pPr marL="685772" lvl="2" indent="0">
              <a:buNone/>
            </a:pPr>
            <a:r>
              <a:rPr lang="en-US" sz="1200" b="1">
                <a:solidFill>
                  <a:srgbClr val="7F0055"/>
                </a:solidFill>
                <a:effectLst/>
                <a:latin typeface="Menlo" panose="020B0609030804020204" pitchFamily="49" charset="0"/>
              </a:rPr>
              <a:t>for</a:t>
            </a:r>
            <a:r>
              <a:rPr lang="en-US" sz="1200">
                <a:solidFill>
                  <a:srgbClr val="000000"/>
                </a:solidFill>
                <a:effectLst/>
                <a:latin typeface="Menlo" panose="020B0609030804020204" pitchFamily="49" charset="0"/>
              </a:rPr>
              <a:t> (</a:t>
            </a:r>
            <a:r>
              <a:rPr lang="en-US" sz="1200" b="1">
                <a:solidFill>
                  <a:srgbClr val="7F0055"/>
                </a:solidFill>
                <a:effectLst/>
                <a:latin typeface="Menlo" panose="020B0609030804020204" pitchFamily="49" charset="0"/>
              </a:rPr>
              <a:t>int</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0;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&lt; </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0000C0"/>
                </a:solidFill>
                <a:effectLst/>
                <a:latin typeface="Menlo" panose="020B0609030804020204" pitchFamily="49" charset="0"/>
              </a:rPr>
              <a:t>length</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endParaRPr lang="en-US" sz="1200">
              <a:solidFill>
                <a:srgbClr val="6A3E3E"/>
              </a:solidFill>
              <a:effectLst/>
              <a:latin typeface="Menlo" panose="020B0609030804020204" pitchFamily="49" charset="0"/>
            </a:endParaRPr>
          </a:p>
          <a:p>
            <a:pPr marL="1028658" lvl="3" indent="0">
              <a:buNone/>
            </a:pPr>
            <a:r>
              <a:rPr lang="en-US" sz="1200">
                <a:solidFill>
                  <a:srgbClr val="6A3E3E"/>
                </a:solidFill>
                <a:effectLst/>
                <a:latin typeface="Menlo" panose="020B0609030804020204" pitchFamily="49" charset="0"/>
              </a:rPr>
              <a:t>numberFromName</a:t>
            </a:r>
            <a:r>
              <a:rPr lang="en-US" sz="1200">
                <a:solidFill>
                  <a:srgbClr val="000000"/>
                </a:solidFill>
                <a:effectLst/>
                <a:latin typeface="Menlo" panose="020B0609030804020204" pitchFamily="49" charset="0"/>
              </a:rPr>
              <a:t>.put(</a:t>
            </a:r>
            <a:r>
              <a:rPr lang="en-US" sz="1200">
                <a:solidFill>
                  <a:srgbClr val="6A3E3E"/>
                </a:solidFill>
                <a:effectLst/>
                <a:latin typeface="Menlo" panose="020B0609030804020204" pitchFamily="49" charset="0"/>
              </a:rPr>
              <a:t>names</a:t>
            </a:r>
            <a:r>
              <a:rPr lang="en-US" sz="1200">
                <a:solidFill>
                  <a:srgbClr val="000000"/>
                </a:solidFill>
                <a:effectLst/>
                <a:latin typeface="Menlo" panose="020B0609030804020204" pitchFamily="49" charset="0"/>
              </a:rPr>
              <a:t>[</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a:t>
            </a:r>
            <a:r>
              <a:rPr lang="en-US" sz="1200">
                <a:solidFill>
                  <a:srgbClr val="6A3E3E"/>
                </a:solidFill>
                <a:effectLst/>
                <a:latin typeface="Menlo" panose="020B0609030804020204" pitchFamily="49" charset="0"/>
              </a:rPr>
              <a:t>number</a:t>
            </a:r>
            <a:r>
              <a:rPr lang="en-US" sz="1200">
                <a:solidFill>
                  <a:srgbClr val="000000"/>
                </a:solidFill>
                <a:effectLst/>
                <a:latin typeface="Menlo" panose="020B0609030804020204" pitchFamily="49" charset="0"/>
              </a:rPr>
              <a:t> + 1);</a:t>
            </a:r>
            <a:endParaRPr lang="en-US" sz="1200">
              <a:solidFill>
                <a:srgbClr val="6A3E3E"/>
              </a:solidFill>
              <a:effectLst/>
              <a:latin typeface="Menlo" panose="020B0609030804020204" pitchFamily="49" charset="0"/>
            </a:endParaRPr>
          </a:p>
          <a:p>
            <a:pPr marL="685772" lvl="2" indent="0">
              <a:buNone/>
            </a:pPr>
            <a:r>
              <a:rPr lang="en-US" sz="1200">
                <a:effectLst/>
                <a:latin typeface="Menlo" panose="020B0609030804020204" pitchFamily="49" charset="0"/>
              </a:rPr>
              <a:t>}</a:t>
            </a:r>
          </a:p>
          <a:p>
            <a:pPr marL="685772" lvl="2" indent="0">
              <a:buNone/>
            </a:pPr>
            <a:br>
              <a:rPr lang="en-US" sz="1200">
                <a:effectLst/>
                <a:latin typeface="Menlo" panose="020B0609030804020204" pitchFamily="49" charset="0"/>
              </a:rPr>
            </a:br>
            <a:endParaRPr lang="en-US" sz="1200">
              <a:effectLst/>
              <a:latin typeface="Menlo" panose="020B0609030804020204" pitchFamily="49" charset="0"/>
            </a:endParaRPr>
          </a:p>
          <a:p>
            <a:pPr marL="685772" lvl="2" indent="0">
              <a:buNone/>
            </a:pPr>
            <a:r>
              <a:rPr lang="en-US" sz="1200">
                <a:solidFill>
                  <a:srgbClr val="3F7F5F"/>
                </a:solidFill>
                <a:effectLst/>
                <a:latin typeface="Menlo" panose="020B0609030804020204" pitchFamily="49" charset="0"/>
              </a:rPr>
              <a:t>// usage</a:t>
            </a:r>
          </a:p>
          <a:p>
            <a:pPr marL="685772" lvl="2" indent="0">
              <a:buNone/>
            </a:pPr>
            <a:r>
              <a:rPr lang="en-US" sz="1200" b="1">
                <a:solidFill>
                  <a:srgbClr val="7F0055"/>
                </a:solidFill>
                <a:effectLst/>
                <a:latin typeface="Menlo" panose="020B0609030804020204" pitchFamily="49" charset="0"/>
              </a:rPr>
              <a:t>for</a:t>
            </a:r>
            <a:r>
              <a:rPr lang="en-US" sz="1200">
                <a:effectLst/>
                <a:latin typeface="Menlo" panose="020B0609030804020204" pitchFamily="49" charset="0"/>
              </a:rPr>
              <a:t> (String </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.keySet()) {</a:t>
            </a:r>
          </a:p>
          <a:p>
            <a:pPr marL="1028658" lvl="3" indent="0">
              <a:buNone/>
            </a:pPr>
            <a:r>
              <a:rPr lang="en-US" sz="1200" i="1">
                <a:effectLst/>
                <a:latin typeface="Menlo" panose="020B0609030804020204" pitchFamily="49" charset="0"/>
              </a:rPr>
              <a:t>PRINT</a:t>
            </a:r>
            <a:r>
              <a:rPr lang="en-US" sz="1200">
                <a:effectLst/>
                <a:latin typeface="Menlo" panose="020B0609030804020204" pitchFamily="49" charset="0"/>
              </a:rPr>
              <a: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 + </a:t>
            </a:r>
            <a:r>
              <a:rPr lang="en-US" sz="1200">
                <a:solidFill>
                  <a:srgbClr val="2A00FF"/>
                </a:solidFill>
                <a:effectLst/>
                <a:latin typeface="Menlo" panose="020B0609030804020204" pitchFamily="49" charset="0"/>
              </a:rPr>
              <a:t>" -&gt; "</a:t>
            </a:r>
            <a:r>
              <a:rPr lang="en-US" sz="1200">
                <a:effectLst/>
                <a:latin typeface="Menlo" panose="020B0609030804020204" pitchFamily="49" charset="0"/>
              </a:rPr>
              <a:t> + </a:t>
            </a:r>
            <a:r>
              <a:rPr lang="en-US" sz="1200">
                <a:solidFill>
                  <a:srgbClr val="6A3E3E"/>
                </a:solidFill>
                <a:effectLst/>
                <a:latin typeface="Menlo" panose="020B0609030804020204" pitchFamily="49" charset="0"/>
              </a:rPr>
              <a:t>numberFromName</a:t>
            </a:r>
            <a:r>
              <a:rPr lang="en-US" sz="1200">
                <a:effectLst/>
                <a:latin typeface="Menlo" panose="020B0609030804020204" pitchFamily="49" charset="0"/>
              </a:rPr>
              <a:t>.get(</a:t>
            </a:r>
            <a:r>
              <a:rPr lang="en-US" sz="1200">
                <a:solidFill>
                  <a:srgbClr val="6A3E3E"/>
                </a:solidFill>
                <a:effectLst/>
                <a:latin typeface="Menlo" panose="020B0609030804020204" pitchFamily="49" charset="0"/>
              </a:rPr>
              <a:t>name</a:t>
            </a:r>
            <a:r>
              <a:rPr lang="en-US" sz="1200">
                <a:effectLst/>
                <a:latin typeface="Menlo" panose="020B0609030804020204" pitchFamily="49" charset="0"/>
              </a:rPr>
              <a:t>));</a:t>
            </a:r>
          </a:p>
          <a:p>
            <a:pPr marL="685772" lvl="2" indent="0">
              <a:buNone/>
            </a:pPr>
            <a:r>
              <a:rPr lang="en-US" sz="1200">
                <a:effectLst/>
                <a:latin typeface="Menlo" panose="020B0609030804020204" pitchFamily="49" charset="0"/>
              </a:rPr>
              <a:t>}</a:t>
            </a:r>
          </a:p>
          <a:p>
            <a:pPr marL="342886" lvl="1" indent="0">
              <a:buNone/>
            </a:pPr>
            <a:r>
              <a:rPr lang="en-US" sz="1200">
                <a:effectLst/>
                <a:latin typeface="Menlo" panose="020B0609030804020204" pitchFamily="49" charset="0"/>
              </a:rPr>
              <a:t>}</a:t>
            </a:r>
          </a:p>
          <a:p>
            <a:pPr marL="0" indent="0">
              <a:buNone/>
            </a:pPr>
            <a:r>
              <a:rPr lang="en-US" sz="1200">
                <a:effectLst/>
                <a:latin typeface="Menlo" panose="020B0609030804020204" pitchFamily="49" charset="0"/>
              </a:rPr>
              <a:t>}</a:t>
            </a:r>
          </a:p>
        </p:txBody>
      </p:sp>
      <p:sp>
        <p:nvSpPr>
          <p:cNvPr id="5" name="Content Placeholder 3">
            <a:extLst>
              <a:ext uri="{FF2B5EF4-FFF2-40B4-BE49-F238E27FC236}">
                <a16:creationId xmlns:a16="http://schemas.microsoft.com/office/drawing/2014/main" id="{40542A34-24CE-8727-9452-92FB279F0C74}"/>
              </a:ext>
            </a:extLst>
          </p:cNvPr>
          <p:cNvSpPr txBox="1">
            <a:spLocks/>
          </p:cNvSpPr>
          <p:nvPr/>
        </p:nvSpPr>
        <p:spPr>
          <a:xfrm>
            <a:off x="7292051" y="0"/>
            <a:ext cx="1851949" cy="5417773"/>
          </a:xfrm>
          <a:prstGeom prst="rect">
            <a:avLst/>
          </a:prstGeom>
          <a:solidFill>
            <a:schemeClr val="accent4">
              <a:lumMod val="20000"/>
              <a:lumOff val="80000"/>
            </a:schemeClr>
          </a:solidFill>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200" err="1">
                <a:solidFill>
                  <a:srgbClr val="007B00"/>
                </a:solidFill>
              </a:rPr>
              <a:t>Mewtwo</a:t>
            </a:r>
            <a:r>
              <a:rPr lang="en-US" sz="1200">
                <a:solidFill>
                  <a:srgbClr val="007B00"/>
                </a:solidFill>
              </a:rPr>
              <a:t> -&gt; 150</a:t>
            </a:r>
          </a:p>
          <a:p>
            <a:pPr marL="0" indent="0">
              <a:buFont typeface="System Font Regular"/>
              <a:buNone/>
            </a:pPr>
            <a:r>
              <a:rPr lang="en-US" sz="1200" err="1">
                <a:solidFill>
                  <a:srgbClr val="007B00"/>
                </a:solidFill>
              </a:rPr>
              <a:t>Raichu</a:t>
            </a:r>
            <a:r>
              <a:rPr lang="en-US" sz="1200">
                <a:solidFill>
                  <a:srgbClr val="007B00"/>
                </a:solidFill>
              </a:rPr>
              <a:t> -&gt; 26</a:t>
            </a:r>
          </a:p>
          <a:p>
            <a:pPr marL="0" indent="0">
              <a:buFont typeface="System Font Regular"/>
              <a:buNone/>
            </a:pPr>
            <a:r>
              <a:rPr lang="en-US" sz="1200" err="1">
                <a:solidFill>
                  <a:srgbClr val="007B00"/>
                </a:solidFill>
              </a:rPr>
              <a:t>Arbok</a:t>
            </a:r>
            <a:r>
              <a:rPr lang="en-US" sz="1200">
                <a:solidFill>
                  <a:srgbClr val="007B00"/>
                </a:solidFill>
              </a:rPr>
              <a:t> -&gt; 24</a:t>
            </a:r>
          </a:p>
          <a:p>
            <a:pPr marL="0" indent="0">
              <a:buFont typeface="System Font Regular"/>
              <a:buNone/>
            </a:pPr>
            <a:r>
              <a:rPr lang="en-US" sz="1200">
                <a:solidFill>
                  <a:srgbClr val="007B00"/>
                </a:solidFill>
              </a:rPr>
              <a:t>Kabuto -&gt; 140</a:t>
            </a:r>
          </a:p>
          <a:p>
            <a:pPr marL="0" indent="0">
              <a:buFont typeface="System Font Regular"/>
              <a:buNone/>
            </a:pPr>
            <a:r>
              <a:rPr lang="en-US" sz="1200">
                <a:solidFill>
                  <a:srgbClr val="007B00"/>
                </a:solidFill>
              </a:rPr>
              <a:t>Charmander -&gt; 4</a:t>
            </a:r>
          </a:p>
          <a:p>
            <a:pPr marL="0" indent="0">
              <a:buFont typeface="System Font Regular"/>
              <a:buNone/>
            </a:pPr>
            <a:r>
              <a:rPr lang="en-US" sz="1200" err="1">
                <a:solidFill>
                  <a:srgbClr val="007B00"/>
                </a:solidFill>
              </a:rPr>
              <a:t>Charmeleon</a:t>
            </a:r>
            <a:r>
              <a:rPr lang="en-US" sz="1200">
                <a:solidFill>
                  <a:srgbClr val="007B00"/>
                </a:solidFill>
              </a:rPr>
              <a:t> -&gt; 5</a:t>
            </a:r>
          </a:p>
          <a:p>
            <a:pPr marL="0" indent="0">
              <a:buFont typeface="System Font Regular"/>
              <a:buNone/>
            </a:pPr>
            <a:r>
              <a:rPr lang="en-US" sz="1200" err="1">
                <a:solidFill>
                  <a:srgbClr val="007B00"/>
                </a:solidFill>
              </a:rPr>
              <a:t>Shellder</a:t>
            </a:r>
            <a:r>
              <a:rPr lang="en-US" sz="1200">
                <a:solidFill>
                  <a:srgbClr val="007B00"/>
                </a:solidFill>
              </a:rPr>
              <a:t> -&gt; 90</a:t>
            </a:r>
          </a:p>
          <a:p>
            <a:pPr marL="0" indent="0">
              <a:buFont typeface="System Font Regular"/>
              <a:buNone/>
            </a:pPr>
            <a:r>
              <a:rPr lang="en-US" sz="1200" err="1">
                <a:solidFill>
                  <a:srgbClr val="007B00"/>
                </a:solidFill>
              </a:rPr>
              <a:t>Fearow</a:t>
            </a:r>
            <a:r>
              <a:rPr lang="en-US" sz="1200">
                <a:solidFill>
                  <a:srgbClr val="007B00"/>
                </a:solidFill>
              </a:rPr>
              <a:t> -&gt; 22</a:t>
            </a:r>
          </a:p>
          <a:p>
            <a:pPr marL="0" indent="0">
              <a:buFont typeface="System Font Regular"/>
              <a:buNone/>
            </a:pPr>
            <a:r>
              <a:rPr lang="en-US" sz="1200" err="1">
                <a:solidFill>
                  <a:srgbClr val="007B00"/>
                </a:solidFill>
              </a:rPr>
              <a:t>Kangaskhan</a:t>
            </a:r>
            <a:r>
              <a:rPr lang="en-US" sz="1200">
                <a:solidFill>
                  <a:srgbClr val="007B00"/>
                </a:solidFill>
              </a:rPr>
              <a:t> -&gt; 115</a:t>
            </a:r>
          </a:p>
          <a:p>
            <a:pPr marL="0" indent="0">
              <a:buFont typeface="System Font Regular"/>
              <a:buNone/>
            </a:pPr>
            <a:r>
              <a:rPr lang="en-US" sz="1200" err="1">
                <a:solidFill>
                  <a:srgbClr val="007B00"/>
                </a:solidFill>
              </a:rPr>
              <a:t>Mankey</a:t>
            </a:r>
            <a:r>
              <a:rPr lang="en-US" sz="1200">
                <a:solidFill>
                  <a:srgbClr val="007B00"/>
                </a:solidFill>
              </a:rPr>
              <a:t> -&gt; 56</a:t>
            </a:r>
          </a:p>
          <a:p>
            <a:pPr marL="0" indent="0">
              <a:buFont typeface="System Font Regular"/>
              <a:buNone/>
            </a:pPr>
            <a:r>
              <a:rPr lang="en-US" sz="1200" err="1">
                <a:solidFill>
                  <a:srgbClr val="007B00"/>
                </a:solidFill>
              </a:rPr>
              <a:t>Dodrio</a:t>
            </a:r>
            <a:r>
              <a:rPr lang="en-US" sz="1200">
                <a:solidFill>
                  <a:srgbClr val="007B00"/>
                </a:solidFill>
              </a:rPr>
              <a:t> -&gt; 85</a:t>
            </a:r>
          </a:p>
          <a:p>
            <a:pPr marL="0" indent="0">
              <a:buFont typeface="System Font Regular"/>
              <a:buNone/>
            </a:pPr>
            <a:r>
              <a:rPr lang="en-US" sz="1200" err="1">
                <a:solidFill>
                  <a:srgbClr val="007B00"/>
                </a:solidFill>
              </a:rPr>
              <a:t>Vaporeon</a:t>
            </a:r>
            <a:r>
              <a:rPr lang="en-US" sz="1200">
                <a:solidFill>
                  <a:srgbClr val="007B00"/>
                </a:solidFill>
              </a:rPr>
              <a:t> -&gt; 134</a:t>
            </a:r>
          </a:p>
          <a:p>
            <a:pPr marL="0" indent="0">
              <a:buFont typeface="System Font Regular"/>
              <a:buNone/>
            </a:pPr>
            <a:r>
              <a:rPr lang="en-US" sz="1200">
                <a:solidFill>
                  <a:srgbClr val="007B00"/>
                </a:solidFill>
              </a:rPr>
              <a:t>Golem -&gt; 76</a:t>
            </a:r>
          </a:p>
          <a:p>
            <a:pPr marL="0" indent="0">
              <a:buFont typeface="System Font Regular"/>
              <a:buNone/>
            </a:pPr>
            <a:r>
              <a:rPr lang="en-US" sz="1200" err="1">
                <a:solidFill>
                  <a:srgbClr val="007B00"/>
                </a:solidFill>
              </a:rPr>
              <a:t>Marowak</a:t>
            </a:r>
            <a:r>
              <a:rPr lang="en-US" sz="1200">
                <a:solidFill>
                  <a:srgbClr val="007B00"/>
                </a:solidFill>
              </a:rPr>
              <a:t> -&gt; 105</a:t>
            </a:r>
          </a:p>
          <a:p>
            <a:pPr marL="0" indent="0">
              <a:buFont typeface="System Font Regular"/>
              <a:buNone/>
            </a:pPr>
            <a:r>
              <a:rPr lang="en-US" sz="1200">
                <a:solidFill>
                  <a:srgbClr val="007B00"/>
                </a:solidFill>
              </a:rPr>
              <a:t>Pikachu -&gt; 25</a:t>
            </a:r>
          </a:p>
          <a:p>
            <a:pPr marL="0" indent="0">
              <a:buFont typeface="System Font Regular"/>
              <a:buNone/>
            </a:pPr>
            <a:r>
              <a:rPr lang="en-US" sz="1200" err="1">
                <a:solidFill>
                  <a:srgbClr val="007B00"/>
                </a:solidFill>
              </a:rPr>
              <a:t>Raticate</a:t>
            </a:r>
            <a:r>
              <a:rPr lang="en-US" sz="1200">
                <a:solidFill>
                  <a:srgbClr val="007B00"/>
                </a:solidFill>
              </a:rPr>
              <a:t> -&gt; 20</a:t>
            </a:r>
          </a:p>
          <a:p>
            <a:pPr marL="0" indent="0">
              <a:buFont typeface="System Font Regular"/>
              <a:buNone/>
            </a:pPr>
            <a:r>
              <a:rPr lang="en-US" sz="1200" err="1">
                <a:solidFill>
                  <a:srgbClr val="007B00"/>
                </a:solidFill>
              </a:rPr>
              <a:t>Kadabra</a:t>
            </a:r>
            <a:r>
              <a:rPr lang="en-US" sz="1200">
                <a:solidFill>
                  <a:srgbClr val="007B00"/>
                </a:solidFill>
              </a:rPr>
              <a:t> -&gt; 64</a:t>
            </a:r>
          </a:p>
          <a:p>
            <a:pPr marL="0" indent="0">
              <a:buFont typeface="System Font Regular"/>
              <a:buNone/>
            </a:pPr>
            <a:r>
              <a:rPr lang="en-US" sz="1200" err="1">
                <a:solidFill>
                  <a:srgbClr val="007B00"/>
                </a:solidFill>
              </a:rPr>
              <a:t>Primeape</a:t>
            </a:r>
            <a:r>
              <a:rPr lang="en-US" sz="1200">
                <a:solidFill>
                  <a:srgbClr val="007B00"/>
                </a:solidFill>
              </a:rPr>
              <a:t> -&gt; 57</a:t>
            </a:r>
          </a:p>
          <a:p>
            <a:pPr marL="0" indent="0">
              <a:buFont typeface="System Font Regular"/>
              <a:buNone/>
            </a:pPr>
            <a:r>
              <a:rPr lang="en-US" sz="1200" err="1">
                <a:solidFill>
                  <a:srgbClr val="007B00"/>
                </a:solidFill>
              </a:rPr>
              <a:t>Venomoth</a:t>
            </a:r>
            <a:r>
              <a:rPr lang="en-US" sz="1200">
                <a:solidFill>
                  <a:srgbClr val="007B00"/>
                </a:solidFill>
              </a:rPr>
              <a:t> -&gt; 49</a:t>
            </a:r>
          </a:p>
          <a:p>
            <a:pPr marL="0" indent="0">
              <a:buFont typeface="System Font Regular"/>
              <a:buNone/>
            </a:pPr>
            <a:r>
              <a:rPr lang="en-US" sz="1200" err="1">
                <a:solidFill>
                  <a:srgbClr val="007B00"/>
                </a:solidFill>
              </a:rPr>
              <a:t>Magikarp</a:t>
            </a:r>
            <a:r>
              <a:rPr lang="en-US" sz="1200">
                <a:solidFill>
                  <a:srgbClr val="007B00"/>
                </a:solidFill>
              </a:rPr>
              <a:t> -&gt; 129</a:t>
            </a:r>
          </a:p>
          <a:p>
            <a:pPr marL="0" indent="0">
              <a:buFont typeface="System Font Regular"/>
              <a:buNone/>
            </a:pPr>
            <a:r>
              <a:rPr lang="en-US" sz="1200" err="1">
                <a:solidFill>
                  <a:srgbClr val="007B00"/>
                </a:solidFill>
              </a:rPr>
              <a:t>Pidgeotto</a:t>
            </a:r>
            <a:r>
              <a:rPr lang="en-US" sz="1200">
                <a:solidFill>
                  <a:srgbClr val="007B00"/>
                </a:solidFill>
              </a:rPr>
              <a:t> -&gt; 17</a:t>
            </a:r>
          </a:p>
          <a:p>
            <a:pPr marL="0" indent="0">
              <a:buFont typeface="System Font Regular"/>
              <a:buNone/>
            </a:pPr>
            <a:r>
              <a:rPr lang="en-US" sz="1200" err="1">
                <a:solidFill>
                  <a:srgbClr val="007B00"/>
                </a:solidFill>
              </a:rPr>
              <a:t>Slowbro</a:t>
            </a:r>
            <a:r>
              <a:rPr lang="en-US" sz="1200">
                <a:solidFill>
                  <a:srgbClr val="007B00"/>
                </a:solidFill>
              </a:rPr>
              <a:t> -&gt; 80</a:t>
            </a:r>
          </a:p>
          <a:p>
            <a:pPr marL="0" indent="0">
              <a:buFont typeface="System Font Regular"/>
              <a:buNone/>
            </a:pPr>
            <a:r>
              <a:rPr lang="en-US" sz="1200" err="1">
                <a:solidFill>
                  <a:srgbClr val="007B00"/>
                </a:solidFill>
              </a:rPr>
              <a:t>Gastly</a:t>
            </a:r>
            <a:r>
              <a:rPr lang="en-US" sz="1200">
                <a:solidFill>
                  <a:srgbClr val="007B00"/>
                </a:solidFill>
              </a:rPr>
              <a:t> -&gt; 92</a:t>
            </a:r>
          </a:p>
          <a:p>
            <a:pPr marL="0" indent="0">
              <a:buFont typeface="System Font Regular"/>
              <a:buNone/>
            </a:pPr>
            <a:r>
              <a:rPr lang="en-US" sz="1200">
                <a:solidFill>
                  <a:srgbClr val="007B00"/>
                </a:solidFill>
              </a:rPr>
              <a:t>Magneton -&gt; 82</a:t>
            </a:r>
          </a:p>
          <a:p>
            <a:pPr marL="0" indent="0">
              <a:buFont typeface="System Font Regular"/>
              <a:buNone/>
            </a:pPr>
            <a:r>
              <a:rPr lang="en-US" sz="1200" err="1">
                <a:solidFill>
                  <a:srgbClr val="007B00"/>
                </a:solidFill>
              </a:rPr>
              <a:t>Jolteon</a:t>
            </a:r>
            <a:r>
              <a:rPr lang="en-US" sz="1200">
                <a:solidFill>
                  <a:srgbClr val="007B00"/>
                </a:solidFill>
              </a:rPr>
              <a:t> -&gt; 135</a:t>
            </a:r>
          </a:p>
          <a:p>
            <a:pPr marL="0" indent="0">
              <a:buFont typeface="System Font Regular"/>
              <a:buNone/>
            </a:pPr>
            <a:r>
              <a:rPr lang="en-US" sz="1200" err="1">
                <a:solidFill>
                  <a:srgbClr val="007B00"/>
                </a:solidFill>
              </a:rPr>
              <a:t>Metapod</a:t>
            </a:r>
            <a:r>
              <a:rPr lang="en-US" sz="1200">
                <a:solidFill>
                  <a:srgbClr val="007B00"/>
                </a:solidFill>
              </a:rPr>
              <a:t> -&gt; 11</a:t>
            </a:r>
          </a:p>
          <a:p>
            <a:pPr marL="0" indent="0">
              <a:buFont typeface="System Font Regular"/>
              <a:buNone/>
            </a:pPr>
            <a:r>
              <a:rPr lang="en-US" sz="1200" err="1">
                <a:solidFill>
                  <a:srgbClr val="007B00"/>
                </a:solidFill>
              </a:rPr>
              <a:t>Diglett</a:t>
            </a:r>
            <a:r>
              <a:rPr lang="en-US" sz="1200">
                <a:solidFill>
                  <a:srgbClr val="007B00"/>
                </a:solidFill>
              </a:rPr>
              <a:t> -&gt; 50</a:t>
            </a:r>
          </a:p>
          <a:p>
            <a:pPr marL="0" indent="0">
              <a:buFont typeface="System Font Regular"/>
              <a:buNone/>
            </a:pPr>
            <a:r>
              <a:rPr lang="en-US" sz="1200" err="1">
                <a:solidFill>
                  <a:srgbClr val="007B00"/>
                </a:solidFill>
              </a:rPr>
              <a:t>Eevee</a:t>
            </a:r>
            <a:r>
              <a:rPr lang="en-US" sz="1200">
                <a:solidFill>
                  <a:srgbClr val="007B00"/>
                </a:solidFill>
              </a:rPr>
              <a:t> -&gt; 133</a:t>
            </a:r>
          </a:p>
          <a:p>
            <a:pPr marL="0" indent="0">
              <a:buFont typeface="System Font Regular"/>
              <a:buNone/>
            </a:pPr>
            <a:r>
              <a:rPr lang="en-US" sz="1200" err="1">
                <a:solidFill>
                  <a:srgbClr val="007B00"/>
                </a:solidFill>
              </a:rPr>
              <a:t>Caterpie</a:t>
            </a:r>
            <a:r>
              <a:rPr lang="en-US" sz="1200">
                <a:solidFill>
                  <a:srgbClr val="007B00"/>
                </a:solidFill>
              </a:rPr>
              <a:t> -&gt; 10</a:t>
            </a:r>
          </a:p>
          <a:p>
            <a:pPr marL="0" indent="0">
              <a:buFont typeface="System Font Regular"/>
              <a:buNone/>
            </a:pPr>
            <a:r>
              <a:rPr lang="en-US" sz="1200" err="1">
                <a:solidFill>
                  <a:srgbClr val="007B00"/>
                </a:solidFill>
              </a:rPr>
              <a:t>Goldeen</a:t>
            </a:r>
            <a:r>
              <a:rPr lang="en-US" sz="1200">
                <a:solidFill>
                  <a:srgbClr val="007B00"/>
                </a:solidFill>
              </a:rPr>
              <a:t> -&gt; 118</a:t>
            </a:r>
          </a:p>
          <a:p>
            <a:pPr marL="0" indent="0">
              <a:buFont typeface="System Font Regular"/>
              <a:buNone/>
            </a:pPr>
            <a:r>
              <a:rPr lang="en-US" sz="1200" err="1">
                <a:solidFill>
                  <a:srgbClr val="007B00"/>
                </a:solidFill>
              </a:rPr>
              <a:t>Abra</a:t>
            </a:r>
            <a:r>
              <a:rPr lang="en-US" sz="1200">
                <a:solidFill>
                  <a:srgbClr val="007B00"/>
                </a:solidFill>
              </a:rPr>
              <a:t> -&gt; 63</a:t>
            </a:r>
          </a:p>
          <a:p>
            <a:pPr marL="0" indent="0">
              <a:buFont typeface="System Font Regular"/>
              <a:buNone/>
            </a:pPr>
            <a:r>
              <a:rPr lang="en-US" sz="1200" err="1">
                <a:solidFill>
                  <a:srgbClr val="007B00"/>
                </a:solidFill>
              </a:rPr>
              <a:t>Blastoise</a:t>
            </a:r>
            <a:r>
              <a:rPr lang="en-US" sz="1200">
                <a:solidFill>
                  <a:srgbClr val="007B00"/>
                </a:solidFill>
              </a:rPr>
              <a:t> -&gt; 9</a:t>
            </a:r>
          </a:p>
          <a:p>
            <a:pPr marL="0" indent="0">
              <a:buFont typeface="System Font Regular"/>
              <a:buNone/>
            </a:pPr>
            <a:r>
              <a:rPr lang="en-US" sz="1200" err="1">
                <a:solidFill>
                  <a:srgbClr val="007B00"/>
                </a:solidFill>
              </a:rPr>
              <a:t>Magnemite</a:t>
            </a:r>
            <a:r>
              <a:rPr lang="en-US" sz="1200">
                <a:solidFill>
                  <a:srgbClr val="007B00"/>
                </a:solidFill>
              </a:rPr>
              <a:t> -&gt; 81</a:t>
            </a:r>
          </a:p>
          <a:p>
            <a:pPr marL="0" indent="0">
              <a:buFont typeface="System Font Regular"/>
              <a:buNone/>
            </a:pPr>
            <a:r>
              <a:rPr lang="en-US" sz="1200" err="1">
                <a:solidFill>
                  <a:srgbClr val="007B00"/>
                </a:solidFill>
              </a:rPr>
              <a:t>Pinsir</a:t>
            </a:r>
            <a:r>
              <a:rPr lang="en-US" sz="1200">
                <a:solidFill>
                  <a:srgbClr val="007B00"/>
                </a:solidFill>
              </a:rPr>
              <a:t> -&gt; 127</a:t>
            </a:r>
          </a:p>
          <a:p>
            <a:pPr marL="0" indent="0">
              <a:buFont typeface="System Font Regular"/>
              <a:buNone/>
            </a:pPr>
            <a:r>
              <a:rPr lang="en-US" sz="1200" err="1">
                <a:solidFill>
                  <a:srgbClr val="007B00"/>
                </a:solidFill>
              </a:rPr>
              <a:t>Machoke</a:t>
            </a:r>
            <a:r>
              <a:rPr lang="en-US" sz="1200">
                <a:solidFill>
                  <a:srgbClr val="007B00"/>
                </a:solidFill>
              </a:rPr>
              <a:t> -&gt; 67</a:t>
            </a:r>
          </a:p>
          <a:p>
            <a:pPr marL="0" indent="0">
              <a:buFont typeface="System Font Regular"/>
              <a:buNone/>
            </a:pPr>
            <a:r>
              <a:rPr lang="en-US" sz="1200" err="1">
                <a:solidFill>
                  <a:srgbClr val="007B00"/>
                </a:solidFill>
              </a:rPr>
              <a:t>Graveler</a:t>
            </a:r>
            <a:r>
              <a:rPr lang="en-US" sz="1200">
                <a:solidFill>
                  <a:srgbClr val="007B00"/>
                </a:solidFill>
              </a:rPr>
              <a:t> -&gt; 75</a:t>
            </a:r>
          </a:p>
          <a:p>
            <a:pPr marL="0" indent="0">
              <a:buFont typeface="System Font Regular"/>
              <a:buNone/>
            </a:pPr>
            <a:r>
              <a:rPr lang="en-US" sz="1200" err="1">
                <a:solidFill>
                  <a:srgbClr val="007B00"/>
                </a:solidFill>
              </a:rPr>
              <a:t>Meowth</a:t>
            </a:r>
            <a:r>
              <a:rPr lang="en-US" sz="1200">
                <a:solidFill>
                  <a:srgbClr val="007B00"/>
                </a:solidFill>
              </a:rPr>
              <a:t> -&gt; 52</a:t>
            </a:r>
          </a:p>
          <a:p>
            <a:pPr marL="0" indent="0">
              <a:buFont typeface="System Font Regular"/>
              <a:buNone/>
            </a:pPr>
            <a:r>
              <a:rPr lang="en-US" sz="1200" err="1">
                <a:solidFill>
                  <a:srgbClr val="007B00"/>
                </a:solidFill>
              </a:rPr>
              <a:t>Staryu</a:t>
            </a:r>
            <a:r>
              <a:rPr lang="en-US" sz="1200">
                <a:solidFill>
                  <a:srgbClr val="007B00"/>
                </a:solidFill>
              </a:rPr>
              <a:t> -&gt; 120</a:t>
            </a:r>
          </a:p>
          <a:p>
            <a:pPr marL="0" indent="0">
              <a:buFont typeface="System Font Regular"/>
              <a:buNone/>
            </a:pPr>
            <a:r>
              <a:rPr lang="en-US" sz="1200" err="1">
                <a:solidFill>
                  <a:srgbClr val="007B00"/>
                </a:solidFill>
              </a:rPr>
              <a:t>Gengar</a:t>
            </a:r>
            <a:r>
              <a:rPr lang="en-US" sz="1200">
                <a:solidFill>
                  <a:srgbClr val="007B00"/>
                </a:solidFill>
              </a:rPr>
              <a:t> -&gt; 94</a:t>
            </a:r>
          </a:p>
          <a:p>
            <a:pPr marL="0" indent="0">
              <a:buFont typeface="System Font Regular"/>
              <a:buNone/>
            </a:pPr>
            <a:r>
              <a:rPr lang="en-US" sz="1200" err="1">
                <a:solidFill>
                  <a:srgbClr val="007B00"/>
                </a:solidFill>
              </a:rPr>
              <a:t>Moltres</a:t>
            </a:r>
            <a:r>
              <a:rPr lang="en-US" sz="1200">
                <a:solidFill>
                  <a:srgbClr val="007B00"/>
                </a:solidFill>
              </a:rPr>
              <a:t> -&gt; 146</a:t>
            </a:r>
          </a:p>
          <a:p>
            <a:pPr marL="0" indent="0">
              <a:buFont typeface="System Font Regular"/>
              <a:buNone/>
            </a:pPr>
            <a:r>
              <a:rPr lang="en-US" sz="1200" err="1">
                <a:solidFill>
                  <a:srgbClr val="007B00"/>
                </a:solidFill>
              </a:rPr>
              <a:t>Dragonite</a:t>
            </a:r>
            <a:r>
              <a:rPr lang="en-US" sz="1200">
                <a:solidFill>
                  <a:srgbClr val="007B00"/>
                </a:solidFill>
              </a:rPr>
              <a:t> -&gt; 149</a:t>
            </a:r>
          </a:p>
          <a:p>
            <a:pPr marL="0" indent="0">
              <a:buFont typeface="System Font Regular"/>
              <a:buNone/>
            </a:pPr>
            <a:r>
              <a:rPr lang="en-US" sz="1200" err="1">
                <a:solidFill>
                  <a:srgbClr val="007B00"/>
                </a:solidFill>
              </a:rPr>
              <a:t>Golbat</a:t>
            </a:r>
            <a:r>
              <a:rPr lang="en-US" sz="1200">
                <a:solidFill>
                  <a:srgbClr val="007B00"/>
                </a:solidFill>
              </a:rPr>
              <a:t> -&gt; 42</a:t>
            </a:r>
          </a:p>
          <a:p>
            <a:pPr marL="0" indent="0">
              <a:buFont typeface="System Font Regular"/>
              <a:buNone/>
            </a:pPr>
            <a:r>
              <a:rPr lang="en-US" sz="1200">
                <a:solidFill>
                  <a:srgbClr val="007B00"/>
                </a:solidFill>
              </a:rPr>
              <a:t>Persian -&gt; 53</a:t>
            </a:r>
          </a:p>
          <a:p>
            <a:pPr marL="0" indent="0">
              <a:buFont typeface="System Font Regular"/>
              <a:buNone/>
            </a:pPr>
            <a:r>
              <a:rPr lang="en-US" sz="1200" err="1">
                <a:solidFill>
                  <a:srgbClr val="007B00"/>
                </a:solidFill>
              </a:rPr>
              <a:t>Dugtrio</a:t>
            </a:r>
            <a:r>
              <a:rPr lang="en-US" sz="1200">
                <a:solidFill>
                  <a:srgbClr val="007B00"/>
                </a:solidFill>
              </a:rPr>
              <a:t> -&gt; 51</a:t>
            </a:r>
          </a:p>
          <a:p>
            <a:pPr marL="0" indent="0">
              <a:buFont typeface="System Font Regular"/>
              <a:buNone/>
            </a:pPr>
            <a:r>
              <a:rPr lang="en-US" sz="1200" err="1">
                <a:solidFill>
                  <a:srgbClr val="007B00"/>
                </a:solidFill>
              </a:rPr>
              <a:t>Onix</a:t>
            </a:r>
            <a:r>
              <a:rPr lang="en-US" sz="1200">
                <a:solidFill>
                  <a:srgbClr val="007B00"/>
                </a:solidFill>
              </a:rPr>
              <a:t> -&gt; 95</a:t>
            </a:r>
          </a:p>
          <a:p>
            <a:pPr marL="0" indent="0">
              <a:buFont typeface="System Font Regular"/>
              <a:buNone/>
            </a:pPr>
            <a:r>
              <a:rPr lang="en-US" sz="1200" err="1">
                <a:solidFill>
                  <a:srgbClr val="007B00"/>
                </a:solidFill>
              </a:rPr>
              <a:t>Hypno</a:t>
            </a:r>
            <a:r>
              <a:rPr lang="en-US" sz="1200">
                <a:solidFill>
                  <a:srgbClr val="007B00"/>
                </a:solidFill>
              </a:rPr>
              <a:t> -&gt; 97</a:t>
            </a:r>
          </a:p>
          <a:p>
            <a:pPr marL="0" indent="0">
              <a:buFont typeface="System Font Regular"/>
              <a:buNone/>
            </a:pPr>
            <a:r>
              <a:rPr lang="en-US" sz="1200" err="1">
                <a:solidFill>
                  <a:srgbClr val="007B00"/>
                </a:solidFill>
              </a:rPr>
              <a:t>Machop</a:t>
            </a:r>
            <a:r>
              <a:rPr lang="en-US" sz="1200">
                <a:solidFill>
                  <a:srgbClr val="007B00"/>
                </a:solidFill>
              </a:rPr>
              <a:t> -&gt; 66</a:t>
            </a:r>
          </a:p>
          <a:p>
            <a:pPr marL="0" indent="0">
              <a:buFont typeface="System Font Regular"/>
              <a:buNone/>
            </a:pPr>
            <a:r>
              <a:rPr lang="en-US" sz="1200" err="1">
                <a:solidFill>
                  <a:srgbClr val="007B00"/>
                </a:solidFill>
              </a:rPr>
              <a:t>Victreebel</a:t>
            </a:r>
            <a:r>
              <a:rPr lang="en-US" sz="1200">
                <a:solidFill>
                  <a:srgbClr val="007B00"/>
                </a:solidFill>
              </a:rPr>
              <a:t> -&gt; 71</a:t>
            </a:r>
          </a:p>
          <a:p>
            <a:pPr marL="0" indent="0">
              <a:buFont typeface="System Font Regular"/>
              <a:buNone/>
            </a:pPr>
            <a:r>
              <a:rPr lang="en-US" sz="1200" err="1">
                <a:solidFill>
                  <a:srgbClr val="007B00"/>
                </a:solidFill>
              </a:rPr>
              <a:t>Krabby</a:t>
            </a:r>
            <a:r>
              <a:rPr lang="en-US" sz="1200">
                <a:solidFill>
                  <a:srgbClr val="007B00"/>
                </a:solidFill>
              </a:rPr>
              <a:t> -&gt; 98</a:t>
            </a:r>
          </a:p>
          <a:p>
            <a:pPr marL="0" indent="0">
              <a:buFont typeface="System Font Regular"/>
              <a:buNone/>
            </a:pPr>
            <a:r>
              <a:rPr lang="en-US" sz="1200">
                <a:solidFill>
                  <a:srgbClr val="007B00"/>
                </a:solidFill>
              </a:rPr>
              <a:t>Jynx -&gt; 124</a:t>
            </a:r>
          </a:p>
          <a:p>
            <a:pPr marL="0" indent="0">
              <a:buFont typeface="System Font Regular"/>
              <a:buNone/>
            </a:pPr>
            <a:r>
              <a:rPr lang="en-US" sz="1200" err="1">
                <a:solidFill>
                  <a:srgbClr val="007B00"/>
                </a:solidFill>
              </a:rPr>
              <a:t>Seadra</a:t>
            </a:r>
            <a:r>
              <a:rPr lang="en-US" sz="1200">
                <a:solidFill>
                  <a:srgbClr val="007B00"/>
                </a:solidFill>
              </a:rPr>
              <a:t> -&gt; 117</a:t>
            </a:r>
          </a:p>
          <a:p>
            <a:pPr marL="0" indent="0">
              <a:buFont typeface="System Font Regular"/>
              <a:buNone/>
            </a:pPr>
            <a:r>
              <a:rPr lang="en-US" sz="1200" err="1">
                <a:solidFill>
                  <a:srgbClr val="007B00"/>
                </a:solidFill>
              </a:rPr>
              <a:t>Rhydon</a:t>
            </a:r>
            <a:r>
              <a:rPr lang="en-US" sz="1200">
                <a:solidFill>
                  <a:srgbClr val="007B00"/>
                </a:solidFill>
              </a:rPr>
              <a:t> -&gt; 112</a:t>
            </a:r>
          </a:p>
          <a:p>
            <a:pPr marL="0" indent="0">
              <a:buFont typeface="System Font Regular"/>
              <a:buNone/>
            </a:pPr>
            <a:r>
              <a:rPr lang="en-US" sz="1200">
                <a:solidFill>
                  <a:srgbClr val="007B00"/>
                </a:solidFill>
              </a:rPr>
              <a:t>Jigglypuff -&gt; 39</a:t>
            </a:r>
          </a:p>
          <a:p>
            <a:pPr marL="0" indent="0">
              <a:buFont typeface="System Font Regular"/>
              <a:buNone/>
            </a:pPr>
            <a:r>
              <a:rPr lang="en-US" sz="1200" err="1">
                <a:solidFill>
                  <a:srgbClr val="007B00"/>
                </a:solidFill>
              </a:rPr>
              <a:t>Machamp</a:t>
            </a:r>
            <a:r>
              <a:rPr lang="en-US" sz="1200">
                <a:solidFill>
                  <a:srgbClr val="007B00"/>
                </a:solidFill>
              </a:rPr>
              <a:t> -&gt; 68</a:t>
            </a:r>
          </a:p>
          <a:p>
            <a:pPr marL="0" indent="0">
              <a:buFont typeface="System Font Regular"/>
              <a:buNone/>
            </a:pPr>
            <a:r>
              <a:rPr lang="en-US" sz="1200" err="1">
                <a:solidFill>
                  <a:srgbClr val="007B00"/>
                </a:solidFill>
              </a:rPr>
              <a:t>Psyduck</a:t>
            </a:r>
            <a:r>
              <a:rPr lang="en-US" sz="1200">
                <a:solidFill>
                  <a:srgbClr val="007B00"/>
                </a:solidFill>
              </a:rPr>
              <a:t> -&gt; 54</a:t>
            </a:r>
          </a:p>
          <a:p>
            <a:pPr marL="0" indent="0">
              <a:buFont typeface="System Font Regular"/>
              <a:buNone/>
            </a:pPr>
            <a:r>
              <a:rPr lang="en-US" sz="1200" err="1">
                <a:solidFill>
                  <a:srgbClr val="007B00"/>
                </a:solidFill>
              </a:rPr>
              <a:t>Rapidash</a:t>
            </a:r>
            <a:r>
              <a:rPr lang="en-US" sz="1200">
                <a:solidFill>
                  <a:srgbClr val="007B00"/>
                </a:solidFill>
              </a:rPr>
              <a:t> -&gt; 78</a:t>
            </a:r>
          </a:p>
          <a:p>
            <a:pPr marL="0" indent="0">
              <a:buFont typeface="System Font Regular"/>
              <a:buNone/>
            </a:pPr>
            <a:r>
              <a:rPr lang="en-US" sz="1200" err="1">
                <a:solidFill>
                  <a:srgbClr val="007B00"/>
                </a:solidFill>
              </a:rPr>
              <a:t>Pidgey</a:t>
            </a:r>
            <a:r>
              <a:rPr lang="en-US" sz="1200">
                <a:solidFill>
                  <a:srgbClr val="007B00"/>
                </a:solidFill>
              </a:rPr>
              <a:t> -&gt; 16</a:t>
            </a:r>
          </a:p>
          <a:p>
            <a:pPr marL="0" indent="0">
              <a:buFont typeface="System Font Regular"/>
              <a:buNone/>
            </a:pPr>
            <a:r>
              <a:rPr lang="en-US" sz="1200" err="1">
                <a:solidFill>
                  <a:srgbClr val="007B00"/>
                </a:solidFill>
              </a:rPr>
              <a:t>Horsea</a:t>
            </a:r>
            <a:r>
              <a:rPr lang="en-US" sz="1200">
                <a:solidFill>
                  <a:srgbClr val="007B00"/>
                </a:solidFill>
              </a:rPr>
              <a:t> -&gt; 116</a:t>
            </a:r>
          </a:p>
          <a:p>
            <a:pPr marL="0" indent="0">
              <a:buFont typeface="System Font Regular"/>
              <a:buNone/>
            </a:pPr>
            <a:r>
              <a:rPr lang="en-US" sz="1200" err="1">
                <a:solidFill>
                  <a:srgbClr val="007B00"/>
                </a:solidFill>
              </a:rPr>
              <a:t>Poliwrath</a:t>
            </a:r>
            <a:r>
              <a:rPr lang="en-US" sz="1200">
                <a:solidFill>
                  <a:srgbClr val="007B00"/>
                </a:solidFill>
              </a:rPr>
              <a:t> -&gt; 62</a:t>
            </a:r>
          </a:p>
          <a:p>
            <a:pPr marL="0" indent="0">
              <a:buFont typeface="System Font Regular"/>
              <a:buNone/>
            </a:pPr>
            <a:r>
              <a:rPr lang="en-US" sz="1200" err="1">
                <a:solidFill>
                  <a:srgbClr val="007B00"/>
                </a:solidFill>
              </a:rPr>
              <a:t>Omastar</a:t>
            </a:r>
            <a:r>
              <a:rPr lang="en-US" sz="1200">
                <a:solidFill>
                  <a:srgbClr val="007B00"/>
                </a:solidFill>
              </a:rPr>
              <a:t> -&gt; 139</a:t>
            </a:r>
          </a:p>
          <a:p>
            <a:pPr marL="0" indent="0">
              <a:buFont typeface="System Font Regular"/>
              <a:buNone/>
            </a:pPr>
            <a:r>
              <a:rPr lang="en-US" sz="1200" err="1">
                <a:solidFill>
                  <a:srgbClr val="007B00"/>
                </a:solidFill>
              </a:rPr>
              <a:t>Clefairy</a:t>
            </a:r>
            <a:r>
              <a:rPr lang="en-US" sz="1200">
                <a:solidFill>
                  <a:srgbClr val="007B00"/>
                </a:solidFill>
              </a:rPr>
              <a:t> -&gt; 35</a:t>
            </a:r>
          </a:p>
          <a:p>
            <a:pPr marL="0" indent="0">
              <a:buFont typeface="System Font Regular"/>
              <a:buNone/>
            </a:pPr>
            <a:r>
              <a:rPr lang="en-US" sz="1200" err="1">
                <a:solidFill>
                  <a:srgbClr val="007B00"/>
                </a:solidFill>
              </a:rPr>
              <a:t>Exeggutor</a:t>
            </a:r>
            <a:r>
              <a:rPr lang="en-US" sz="1200">
                <a:solidFill>
                  <a:srgbClr val="007B00"/>
                </a:solidFill>
              </a:rPr>
              <a:t> -&gt; 103</a:t>
            </a:r>
          </a:p>
          <a:p>
            <a:pPr marL="0" indent="0">
              <a:buFont typeface="System Font Regular"/>
              <a:buNone/>
            </a:pPr>
            <a:r>
              <a:rPr lang="en-US" sz="1200" err="1">
                <a:solidFill>
                  <a:srgbClr val="007B00"/>
                </a:solidFill>
              </a:rPr>
              <a:t>Farfetch'd</a:t>
            </a:r>
            <a:r>
              <a:rPr lang="en-US" sz="1200">
                <a:solidFill>
                  <a:srgbClr val="007B00"/>
                </a:solidFill>
              </a:rPr>
              <a:t> -&gt; 83</a:t>
            </a:r>
          </a:p>
          <a:p>
            <a:pPr marL="0" indent="0">
              <a:buFont typeface="System Font Regular"/>
              <a:buNone/>
            </a:pPr>
            <a:r>
              <a:rPr lang="en-US" sz="1200" err="1">
                <a:solidFill>
                  <a:srgbClr val="007B00"/>
                </a:solidFill>
              </a:rPr>
              <a:t>Clefable</a:t>
            </a:r>
            <a:r>
              <a:rPr lang="en-US" sz="1200">
                <a:solidFill>
                  <a:srgbClr val="007B00"/>
                </a:solidFill>
              </a:rPr>
              <a:t> -&gt; 36</a:t>
            </a:r>
          </a:p>
          <a:p>
            <a:pPr marL="0" indent="0">
              <a:buFont typeface="System Font Regular"/>
              <a:buNone/>
            </a:pPr>
            <a:r>
              <a:rPr lang="en-US" sz="1200">
                <a:solidFill>
                  <a:srgbClr val="007B00"/>
                </a:solidFill>
              </a:rPr>
              <a:t>Oddish -&gt; 43</a:t>
            </a:r>
          </a:p>
          <a:p>
            <a:pPr marL="0" indent="0">
              <a:buFont typeface="System Font Regular"/>
              <a:buNone/>
            </a:pPr>
            <a:r>
              <a:rPr lang="en-US" sz="1200" err="1">
                <a:solidFill>
                  <a:srgbClr val="007B00"/>
                </a:solidFill>
              </a:rPr>
              <a:t>Weedle</a:t>
            </a:r>
            <a:r>
              <a:rPr lang="en-US" sz="1200">
                <a:solidFill>
                  <a:srgbClr val="007B00"/>
                </a:solidFill>
              </a:rPr>
              <a:t> -&gt; 13</a:t>
            </a:r>
          </a:p>
          <a:p>
            <a:pPr marL="0" indent="0">
              <a:buFont typeface="System Font Regular"/>
              <a:buNone/>
            </a:pPr>
            <a:r>
              <a:rPr lang="en-US" sz="1200">
                <a:solidFill>
                  <a:srgbClr val="007B00"/>
                </a:solidFill>
              </a:rPr>
              <a:t>Gloom -&gt; 44</a:t>
            </a:r>
          </a:p>
          <a:p>
            <a:pPr marL="0" indent="0">
              <a:buFont typeface="System Font Regular"/>
              <a:buNone/>
            </a:pPr>
            <a:r>
              <a:rPr lang="en-US" sz="1200" err="1">
                <a:solidFill>
                  <a:srgbClr val="007B00"/>
                </a:solidFill>
              </a:rPr>
              <a:t>Vileplume</a:t>
            </a:r>
            <a:r>
              <a:rPr lang="en-US" sz="1200">
                <a:solidFill>
                  <a:srgbClr val="007B00"/>
                </a:solidFill>
              </a:rPr>
              <a:t> -&gt; 45</a:t>
            </a:r>
          </a:p>
          <a:p>
            <a:pPr marL="0" indent="0">
              <a:buFont typeface="System Font Regular"/>
              <a:buNone/>
            </a:pPr>
            <a:r>
              <a:rPr lang="en-US" sz="1200" err="1">
                <a:solidFill>
                  <a:srgbClr val="007B00"/>
                </a:solidFill>
              </a:rPr>
              <a:t>Vulpix</a:t>
            </a:r>
            <a:r>
              <a:rPr lang="en-US" sz="1200">
                <a:solidFill>
                  <a:srgbClr val="007B00"/>
                </a:solidFill>
              </a:rPr>
              <a:t> -&gt; 37</a:t>
            </a:r>
          </a:p>
          <a:p>
            <a:pPr marL="0" indent="0">
              <a:buFont typeface="System Font Regular"/>
              <a:buNone/>
            </a:pPr>
            <a:r>
              <a:rPr lang="en-US" sz="1200">
                <a:solidFill>
                  <a:srgbClr val="007B00"/>
                </a:solidFill>
              </a:rPr>
              <a:t>Slowpoke -&gt; 79</a:t>
            </a:r>
          </a:p>
          <a:p>
            <a:pPr marL="0" indent="0">
              <a:buFont typeface="System Font Regular"/>
              <a:buNone/>
            </a:pPr>
            <a:r>
              <a:rPr lang="en-US" sz="1200" err="1">
                <a:solidFill>
                  <a:srgbClr val="007B00"/>
                </a:solidFill>
              </a:rPr>
              <a:t>Lickitung</a:t>
            </a:r>
            <a:r>
              <a:rPr lang="en-US" sz="1200">
                <a:solidFill>
                  <a:srgbClr val="007B00"/>
                </a:solidFill>
              </a:rPr>
              <a:t> -&gt; 108</a:t>
            </a:r>
          </a:p>
          <a:p>
            <a:pPr marL="0" indent="0">
              <a:buFont typeface="System Font Regular"/>
              <a:buNone/>
            </a:pPr>
            <a:r>
              <a:rPr lang="en-US" sz="1200" err="1">
                <a:solidFill>
                  <a:srgbClr val="007B00"/>
                </a:solidFill>
              </a:rPr>
              <a:t>Golduck</a:t>
            </a:r>
            <a:r>
              <a:rPr lang="en-US" sz="1200">
                <a:solidFill>
                  <a:srgbClr val="007B00"/>
                </a:solidFill>
              </a:rPr>
              <a:t> -&gt; 55</a:t>
            </a:r>
          </a:p>
          <a:p>
            <a:pPr marL="0" indent="0">
              <a:buFont typeface="System Font Regular"/>
              <a:buNone/>
            </a:pPr>
            <a:r>
              <a:rPr lang="en-US" sz="1200" err="1">
                <a:solidFill>
                  <a:srgbClr val="007B00"/>
                </a:solidFill>
              </a:rPr>
              <a:t>Tentacruel</a:t>
            </a:r>
            <a:r>
              <a:rPr lang="en-US" sz="1200">
                <a:solidFill>
                  <a:srgbClr val="007B00"/>
                </a:solidFill>
              </a:rPr>
              <a:t> -&gt; 73</a:t>
            </a:r>
          </a:p>
          <a:p>
            <a:pPr marL="0" indent="0">
              <a:buFont typeface="System Font Regular"/>
              <a:buNone/>
            </a:pPr>
            <a:r>
              <a:rPr lang="en-US" sz="1200" err="1">
                <a:solidFill>
                  <a:srgbClr val="007B00"/>
                </a:solidFill>
              </a:rPr>
              <a:t>Weezing</a:t>
            </a:r>
            <a:r>
              <a:rPr lang="en-US" sz="1200">
                <a:solidFill>
                  <a:srgbClr val="007B00"/>
                </a:solidFill>
              </a:rPr>
              <a:t> -&gt; 110</a:t>
            </a:r>
          </a:p>
          <a:p>
            <a:pPr marL="0" indent="0">
              <a:buFont typeface="System Font Regular"/>
              <a:buNone/>
            </a:pPr>
            <a:r>
              <a:rPr lang="en-US" sz="1200" err="1">
                <a:solidFill>
                  <a:srgbClr val="007B00"/>
                </a:solidFill>
              </a:rPr>
              <a:t>Zapdos</a:t>
            </a:r>
            <a:r>
              <a:rPr lang="en-US" sz="1200">
                <a:solidFill>
                  <a:srgbClr val="007B00"/>
                </a:solidFill>
              </a:rPr>
              <a:t> -&gt; 145</a:t>
            </a:r>
          </a:p>
          <a:p>
            <a:pPr marL="0" indent="0">
              <a:buFont typeface="System Font Regular"/>
              <a:buNone/>
            </a:pPr>
            <a:r>
              <a:rPr lang="en-US" sz="1200" err="1">
                <a:solidFill>
                  <a:srgbClr val="007B00"/>
                </a:solidFill>
              </a:rPr>
              <a:t>Doduo</a:t>
            </a:r>
            <a:r>
              <a:rPr lang="en-US" sz="1200">
                <a:solidFill>
                  <a:srgbClr val="007B00"/>
                </a:solidFill>
              </a:rPr>
              <a:t> -&gt; 84</a:t>
            </a:r>
          </a:p>
          <a:p>
            <a:pPr marL="0" indent="0">
              <a:buFont typeface="System Font Regular"/>
              <a:buNone/>
            </a:pPr>
            <a:r>
              <a:rPr lang="en-US" sz="1200">
                <a:solidFill>
                  <a:srgbClr val="007B00"/>
                </a:solidFill>
              </a:rPr>
              <a:t>Haunter -&gt; 93</a:t>
            </a:r>
          </a:p>
          <a:p>
            <a:pPr marL="0" indent="0">
              <a:buFont typeface="System Font Regular"/>
              <a:buNone/>
            </a:pPr>
            <a:r>
              <a:rPr lang="en-US" sz="1200" err="1">
                <a:solidFill>
                  <a:srgbClr val="007B00"/>
                </a:solidFill>
              </a:rPr>
              <a:t>Poliwhirl</a:t>
            </a:r>
            <a:r>
              <a:rPr lang="en-US" sz="1200">
                <a:solidFill>
                  <a:srgbClr val="007B00"/>
                </a:solidFill>
              </a:rPr>
              <a:t> -&gt; 61</a:t>
            </a:r>
          </a:p>
          <a:p>
            <a:pPr marL="0" indent="0">
              <a:buFont typeface="System Font Regular"/>
              <a:buNone/>
            </a:pPr>
            <a:r>
              <a:rPr lang="en-US" sz="1200">
                <a:solidFill>
                  <a:srgbClr val="007B00"/>
                </a:solidFill>
              </a:rPr>
              <a:t>Squirtle -&gt; 7</a:t>
            </a:r>
          </a:p>
          <a:p>
            <a:pPr marL="0" indent="0">
              <a:buFont typeface="System Font Regular"/>
              <a:buNone/>
            </a:pPr>
            <a:r>
              <a:rPr lang="en-US" sz="1200" err="1">
                <a:solidFill>
                  <a:srgbClr val="007B00"/>
                </a:solidFill>
              </a:rPr>
              <a:t>Omanyte</a:t>
            </a:r>
            <a:r>
              <a:rPr lang="en-US" sz="1200">
                <a:solidFill>
                  <a:srgbClr val="007B00"/>
                </a:solidFill>
              </a:rPr>
              <a:t> -&gt; 138</a:t>
            </a:r>
          </a:p>
          <a:p>
            <a:pPr marL="0" indent="0">
              <a:buFont typeface="System Font Regular"/>
              <a:buNone/>
            </a:pPr>
            <a:r>
              <a:rPr lang="en-US" sz="1200" err="1">
                <a:solidFill>
                  <a:srgbClr val="007B00"/>
                </a:solidFill>
              </a:rPr>
              <a:t>Wigglytuff</a:t>
            </a:r>
            <a:r>
              <a:rPr lang="en-US" sz="1200">
                <a:solidFill>
                  <a:srgbClr val="007B00"/>
                </a:solidFill>
              </a:rPr>
              <a:t> -&gt; 40</a:t>
            </a:r>
          </a:p>
          <a:p>
            <a:pPr marL="0" indent="0">
              <a:buFont typeface="System Font Regular"/>
              <a:buNone/>
            </a:pPr>
            <a:r>
              <a:rPr lang="en-US" sz="1200" err="1">
                <a:solidFill>
                  <a:srgbClr val="007B00"/>
                </a:solidFill>
              </a:rPr>
              <a:t>Arcanine</a:t>
            </a:r>
            <a:r>
              <a:rPr lang="en-US" sz="1200">
                <a:solidFill>
                  <a:srgbClr val="007B00"/>
                </a:solidFill>
              </a:rPr>
              <a:t> -&gt; 59</a:t>
            </a:r>
          </a:p>
          <a:p>
            <a:pPr marL="0" indent="0">
              <a:buFont typeface="System Font Regular"/>
              <a:buNone/>
            </a:pPr>
            <a:r>
              <a:rPr lang="en-US" sz="1200" err="1">
                <a:solidFill>
                  <a:srgbClr val="007B00"/>
                </a:solidFill>
              </a:rPr>
              <a:t>Hitmonlee</a:t>
            </a:r>
            <a:r>
              <a:rPr lang="en-US" sz="1200">
                <a:solidFill>
                  <a:srgbClr val="007B00"/>
                </a:solidFill>
              </a:rPr>
              <a:t> -&gt; 106</a:t>
            </a:r>
          </a:p>
          <a:p>
            <a:pPr marL="0" indent="0">
              <a:buFont typeface="System Font Regular"/>
              <a:buNone/>
            </a:pPr>
            <a:r>
              <a:rPr lang="en-US" sz="1200" err="1">
                <a:solidFill>
                  <a:srgbClr val="007B00"/>
                </a:solidFill>
              </a:rPr>
              <a:t>Kabutops</a:t>
            </a:r>
            <a:r>
              <a:rPr lang="en-US" sz="1200">
                <a:solidFill>
                  <a:srgbClr val="007B00"/>
                </a:solidFill>
              </a:rPr>
              <a:t> -&gt; 141</a:t>
            </a:r>
          </a:p>
          <a:p>
            <a:pPr marL="0" indent="0">
              <a:buFont typeface="System Font Regular"/>
              <a:buNone/>
            </a:pPr>
            <a:r>
              <a:rPr lang="en-US" sz="1200" err="1">
                <a:solidFill>
                  <a:srgbClr val="007B00"/>
                </a:solidFill>
              </a:rPr>
              <a:t>Sandshrew</a:t>
            </a:r>
            <a:r>
              <a:rPr lang="en-US" sz="1200">
                <a:solidFill>
                  <a:srgbClr val="007B00"/>
                </a:solidFill>
              </a:rPr>
              <a:t> -&gt; 27</a:t>
            </a:r>
          </a:p>
          <a:p>
            <a:pPr marL="0" indent="0">
              <a:buFont typeface="System Font Regular"/>
              <a:buNone/>
            </a:pPr>
            <a:r>
              <a:rPr lang="en-US" sz="1200" err="1">
                <a:solidFill>
                  <a:srgbClr val="007B00"/>
                </a:solidFill>
              </a:rPr>
              <a:t>Venusaur</a:t>
            </a:r>
            <a:r>
              <a:rPr lang="en-US" sz="1200">
                <a:solidFill>
                  <a:srgbClr val="007B00"/>
                </a:solidFill>
              </a:rPr>
              <a:t> -&gt; 3</a:t>
            </a:r>
          </a:p>
          <a:p>
            <a:pPr marL="0" indent="0">
              <a:buFont typeface="System Font Regular"/>
              <a:buNone/>
            </a:pPr>
            <a:r>
              <a:rPr lang="en-US" sz="1200" err="1">
                <a:solidFill>
                  <a:srgbClr val="007B00"/>
                </a:solidFill>
              </a:rPr>
              <a:t>Kakuna</a:t>
            </a:r>
            <a:r>
              <a:rPr lang="en-US" sz="1200">
                <a:solidFill>
                  <a:srgbClr val="007B00"/>
                </a:solidFill>
              </a:rPr>
              <a:t> -&gt; 14</a:t>
            </a:r>
          </a:p>
          <a:p>
            <a:pPr marL="0" indent="0">
              <a:buFont typeface="System Font Regular"/>
              <a:buNone/>
            </a:pPr>
            <a:r>
              <a:rPr lang="en-US" sz="1200">
                <a:solidFill>
                  <a:srgbClr val="007B00"/>
                </a:solidFill>
              </a:rPr>
              <a:t>Tangela -&gt; 114</a:t>
            </a:r>
          </a:p>
          <a:p>
            <a:pPr marL="0" indent="0">
              <a:buFont typeface="System Font Regular"/>
              <a:buNone/>
            </a:pPr>
            <a:r>
              <a:rPr lang="en-US" sz="1200" err="1">
                <a:solidFill>
                  <a:srgbClr val="007B00"/>
                </a:solidFill>
              </a:rPr>
              <a:t>Ekans</a:t>
            </a:r>
            <a:r>
              <a:rPr lang="en-US" sz="1200">
                <a:solidFill>
                  <a:srgbClr val="007B00"/>
                </a:solidFill>
              </a:rPr>
              <a:t> -&gt; 23</a:t>
            </a:r>
          </a:p>
          <a:p>
            <a:pPr marL="0" indent="0">
              <a:buFont typeface="System Font Regular"/>
              <a:buNone/>
            </a:pPr>
            <a:r>
              <a:rPr lang="en-US" sz="1200" err="1">
                <a:solidFill>
                  <a:srgbClr val="007B00"/>
                </a:solidFill>
              </a:rPr>
              <a:t>Wartortle</a:t>
            </a:r>
            <a:r>
              <a:rPr lang="en-US" sz="1200">
                <a:solidFill>
                  <a:srgbClr val="007B00"/>
                </a:solidFill>
              </a:rPr>
              <a:t> -&gt; 8</a:t>
            </a:r>
          </a:p>
          <a:p>
            <a:pPr marL="0" indent="0">
              <a:buFont typeface="System Font Regular"/>
              <a:buNone/>
            </a:pPr>
            <a:r>
              <a:rPr lang="en-US" sz="1200" err="1">
                <a:solidFill>
                  <a:srgbClr val="007B00"/>
                </a:solidFill>
              </a:rPr>
              <a:t>Venonat</a:t>
            </a:r>
            <a:r>
              <a:rPr lang="en-US" sz="1200">
                <a:solidFill>
                  <a:srgbClr val="007B00"/>
                </a:solidFill>
              </a:rPr>
              <a:t> -&gt; 48</a:t>
            </a:r>
          </a:p>
          <a:p>
            <a:pPr marL="0" indent="0">
              <a:buFont typeface="System Font Regular"/>
              <a:buNone/>
            </a:pPr>
            <a:r>
              <a:rPr lang="en-US" sz="1200" err="1">
                <a:solidFill>
                  <a:srgbClr val="007B00"/>
                </a:solidFill>
              </a:rPr>
              <a:t>Muk</a:t>
            </a:r>
            <a:r>
              <a:rPr lang="en-US" sz="1200">
                <a:solidFill>
                  <a:srgbClr val="007B00"/>
                </a:solidFill>
              </a:rPr>
              <a:t> -&gt; 89</a:t>
            </a:r>
          </a:p>
          <a:p>
            <a:pPr marL="0" indent="0">
              <a:buFont typeface="System Font Regular"/>
              <a:buNone/>
            </a:pPr>
            <a:r>
              <a:rPr lang="en-US" sz="1200" err="1">
                <a:solidFill>
                  <a:srgbClr val="007B00"/>
                </a:solidFill>
              </a:rPr>
              <a:t>Articuno</a:t>
            </a:r>
            <a:r>
              <a:rPr lang="en-US" sz="1200">
                <a:solidFill>
                  <a:srgbClr val="007B00"/>
                </a:solidFill>
              </a:rPr>
              <a:t> -&gt; 144</a:t>
            </a:r>
          </a:p>
          <a:p>
            <a:pPr marL="0" indent="0">
              <a:buFont typeface="System Font Regular"/>
              <a:buNone/>
            </a:pPr>
            <a:r>
              <a:rPr lang="en-US" sz="1200">
                <a:solidFill>
                  <a:srgbClr val="007B00"/>
                </a:solidFill>
              </a:rPr>
              <a:t>Electrode -&gt; 101</a:t>
            </a:r>
          </a:p>
          <a:p>
            <a:pPr marL="0" indent="0">
              <a:buFont typeface="System Font Regular"/>
              <a:buNone/>
            </a:pPr>
            <a:r>
              <a:rPr lang="en-US" sz="1200" err="1">
                <a:solidFill>
                  <a:srgbClr val="007B00"/>
                </a:solidFill>
              </a:rPr>
              <a:t>Electabuzz</a:t>
            </a:r>
            <a:r>
              <a:rPr lang="en-US" sz="1200">
                <a:solidFill>
                  <a:srgbClr val="007B00"/>
                </a:solidFill>
              </a:rPr>
              <a:t> -&gt; 125</a:t>
            </a:r>
          </a:p>
          <a:p>
            <a:pPr marL="0" indent="0">
              <a:buFont typeface="System Font Regular"/>
              <a:buNone/>
            </a:pPr>
            <a:r>
              <a:rPr lang="en-US" sz="1200" err="1">
                <a:solidFill>
                  <a:srgbClr val="007B00"/>
                </a:solidFill>
              </a:rPr>
              <a:t>Cubone</a:t>
            </a:r>
            <a:r>
              <a:rPr lang="en-US" sz="1200">
                <a:solidFill>
                  <a:srgbClr val="007B00"/>
                </a:solidFill>
              </a:rPr>
              <a:t> -&gt; 104</a:t>
            </a:r>
          </a:p>
          <a:p>
            <a:pPr marL="0" indent="0">
              <a:buFont typeface="System Font Regular"/>
              <a:buNone/>
            </a:pPr>
            <a:r>
              <a:rPr lang="en-US" sz="1200" err="1">
                <a:solidFill>
                  <a:srgbClr val="007B00"/>
                </a:solidFill>
              </a:rPr>
              <a:t>Nidoran</a:t>
            </a:r>
            <a:r>
              <a:rPr lang="en-US" sz="1200">
                <a:solidFill>
                  <a:srgbClr val="007B00"/>
                </a:solidFill>
              </a:rPr>
              <a:t>♀ -&gt; 29</a:t>
            </a:r>
          </a:p>
          <a:p>
            <a:pPr marL="0" indent="0">
              <a:buFont typeface="System Font Regular"/>
              <a:buNone/>
            </a:pPr>
            <a:r>
              <a:rPr lang="en-US" sz="1200" err="1">
                <a:solidFill>
                  <a:srgbClr val="007B00"/>
                </a:solidFill>
              </a:rPr>
              <a:t>Magmar</a:t>
            </a:r>
            <a:r>
              <a:rPr lang="en-US" sz="1200">
                <a:solidFill>
                  <a:srgbClr val="007B00"/>
                </a:solidFill>
              </a:rPr>
              <a:t> -&gt; 126</a:t>
            </a:r>
          </a:p>
          <a:p>
            <a:pPr marL="0" indent="0">
              <a:buFont typeface="System Font Regular"/>
              <a:buNone/>
            </a:pPr>
            <a:r>
              <a:rPr lang="en-US" sz="1200" err="1">
                <a:solidFill>
                  <a:srgbClr val="007B00"/>
                </a:solidFill>
              </a:rPr>
              <a:t>Nidoran</a:t>
            </a:r>
            <a:r>
              <a:rPr lang="en-US" sz="1200">
                <a:solidFill>
                  <a:srgbClr val="007B00"/>
                </a:solidFill>
              </a:rPr>
              <a:t>♂ -&gt; 32</a:t>
            </a:r>
          </a:p>
          <a:p>
            <a:pPr marL="0" indent="0">
              <a:buFont typeface="System Font Regular"/>
              <a:buNone/>
            </a:pPr>
            <a:r>
              <a:rPr lang="en-US" sz="1200" err="1">
                <a:solidFill>
                  <a:srgbClr val="007B00"/>
                </a:solidFill>
              </a:rPr>
              <a:t>Dewgong</a:t>
            </a:r>
            <a:r>
              <a:rPr lang="en-US" sz="1200">
                <a:solidFill>
                  <a:srgbClr val="007B00"/>
                </a:solidFill>
              </a:rPr>
              <a:t> -&gt; 87</a:t>
            </a:r>
          </a:p>
          <a:p>
            <a:pPr marL="0" indent="0">
              <a:buFont typeface="System Font Regular"/>
              <a:buNone/>
            </a:pPr>
            <a:r>
              <a:rPr lang="en-US" sz="1200" err="1">
                <a:solidFill>
                  <a:srgbClr val="007B00"/>
                </a:solidFill>
              </a:rPr>
              <a:t>Tauros</a:t>
            </a:r>
            <a:r>
              <a:rPr lang="en-US" sz="1200">
                <a:solidFill>
                  <a:srgbClr val="007B00"/>
                </a:solidFill>
              </a:rPr>
              <a:t> -&gt; 128</a:t>
            </a:r>
          </a:p>
          <a:p>
            <a:pPr marL="0" indent="0">
              <a:buFont typeface="System Font Regular"/>
              <a:buNone/>
            </a:pPr>
            <a:r>
              <a:rPr lang="en-US" sz="1200">
                <a:solidFill>
                  <a:srgbClr val="007B00"/>
                </a:solidFill>
              </a:rPr>
              <a:t>Mr. Mime -&gt; 122</a:t>
            </a:r>
          </a:p>
          <a:p>
            <a:pPr marL="0" indent="0">
              <a:buFont typeface="System Font Regular"/>
              <a:buNone/>
            </a:pPr>
            <a:r>
              <a:rPr lang="en-US" sz="1200" err="1">
                <a:solidFill>
                  <a:srgbClr val="007B00"/>
                </a:solidFill>
              </a:rPr>
              <a:t>Koffing</a:t>
            </a:r>
            <a:r>
              <a:rPr lang="en-US" sz="1200">
                <a:solidFill>
                  <a:srgbClr val="007B00"/>
                </a:solidFill>
              </a:rPr>
              <a:t> -&gt; 109</a:t>
            </a:r>
          </a:p>
          <a:p>
            <a:pPr marL="0" indent="0">
              <a:buFont typeface="System Font Regular"/>
              <a:buNone/>
            </a:pPr>
            <a:r>
              <a:rPr lang="en-US" sz="1200" err="1">
                <a:solidFill>
                  <a:srgbClr val="007B00"/>
                </a:solidFill>
              </a:rPr>
              <a:t>Starmie</a:t>
            </a:r>
            <a:r>
              <a:rPr lang="en-US" sz="1200">
                <a:solidFill>
                  <a:srgbClr val="007B00"/>
                </a:solidFill>
              </a:rPr>
              <a:t> -&gt; 121</a:t>
            </a:r>
          </a:p>
          <a:p>
            <a:pPr marL="0" indent="0">
              <a:buFont typeface="System Font Regular"/>
              <a:buNone/>
            </a:pPr>
            <a:r>
              <a:rPr lang="en-US" sz="1200">
                <a:solidFill>
                  <a:srgbClr val="007B00"/>
                </a:solidFill>
              </a:rPr>
              <a:t>Bulbasaur -&gt; 1</a:t>
            </a:r>
          </a:p>
          <a:p>
            <a:pPr marL="0" indent="0">
              <a:buFont typeface="System Font Regular"/>
              <a:buNone/>
            </a:pPr>
            <a:r>
              <a:rPr lang="en-US" sz="1200" err="1">
                <a:solidFill>
                  <a:srgbClr val="007B00"/>
                </a:solidFill>
              </a:rPr>
              <a:t>Gyarados</a:t>
            </a:r>
            <a:r>
              <a:rPr lang="en-US" sz="1200">
                <a:solidFill>
                  <a:srgbClr val="007B00"/>
                </a:solidFill>
              </a:rPr>
              <a:t> -&gt; 130</a:t>
            </a:r>
          </a:p>
          <a:p>
            <a:pPr marL="0" indent="0">
              <a:buFont typeface="System Font Regular"/>
              <a:buNone/>
            </a:pPr>
            <a:r>
              <a:rPr lang="en-US" sz="1200" err="1">
                <a:solidFill>
                  <a:srgbClr val="007B00"/>
                </a:solidFill>
              </a:rPr>
              <a:t>Nidoqueen</a:t>
            </a:r>
            <a:r>
              <a:rPr lang="en-US" sz="1200">
                <a:solidFill>
                  <a:srgbClr val="007B00"/>
                </a:solidFill>
              </a:rPr>
              <a:t> -&gt; 31</a:t>
            </a:r>
          </a:p>
          <a:p>
            <a:pPr marL="0" indent="0">
              <a:buFont typeface="System Font Regular"/>
              <a:buNone/>
            </a:pPr>
            <a:r>
              <a:rPr lang="en-US" sz="1200" err="1">
                <a:solidFill>
                  <a:srgbClr val="007B00"/>
                </a:solidFill>
              </a:rPr>
              <a:t>Seel</a:t>
            </a:r>
            <a:r>
              <a:rPr lang="en-US" sz="1200">
                <a:solidFill>
                  <a:srgbClr val="007B00"/>
                </a:solidFill>
              </a:rPr>
              <a:t> -&gt; 86</a:t>
            </a:r>
          </a:p>
          <a:p>
            <a:pPr marL="0" indent="0">
              <a:buFont typeface="System Font Regular"/>
              <a:buNone/>
            </a:pPr>
            <a:r>
              <a:rPr lang="en-US" sz="1200">
                <a:solidFill>
                  <a:srgbClr val="007B00"/>
                </a:solidFill>
              </a:rPr>
              <a:t>Mew -&gt; 151</a:t>
            </a:r>
          </a:p>
          <a:p>
            <a:pPr marL="0" indent="0">
              <a:buFont typeface="System Font Regular"/>
              <a:buNone/>
            </a:pPr>
            <a:r>
              <a:rPr lang="en-US" sz="1200">
                <a:solidFill>
                  <a:srgbClr val="007B00"/>
                </a:solidFill>
              </a:rPr>
              <a:t>Alakazam -&gt; 65</a:t>
            </a:r>
          </a:p>
          <a:p>
            <a:pPr marL="0" indent="0">
              <a:buFont typeface="System Font Regular"/>
              <a:buNone/>
            </a:pPr>
            <a:r>
              <a:rPr lang="en-US" sz="1200" err="1">
                <a:solidFill>
                  <a:srgbClr val="007B00"/>
                </a:solidFill>
              </a:rPr>
              <a:t>Nidoking</a:t>
            </a:r>
            <a:r>
              <a:rPr lang="en-US" sz="1200">
                <a:solidFill>
                  <a:srgbClr val="007B00"/>
                </a:solidFill>
              </a:rPr>
              <a:t> -&gt; 34</a:t>
            </a:r>
          </a:p>
          <a:p>
            <a:pPr marL="0" indent="0">
              <a:buFont typeface="System Font Regular"/>
              <a:buNone/>
            </a:pPr>
            <a:r>
              <a:rPr lang="en-US" sz="1200" err="1">
                <a:solidFill>
                  <a:srgbClr val="007B00"/>
                </a:solidFill>
              </a:rPr>
              <a:t>Drowzee</a:t>
            </a:r>
            <a:r>
              <a:rPr lang="en-US" sz="1200">
                <a:solidFill>
                  <a:srgbClr val="007B00"/>
                </a:solidFill>
              </a:rPr>
              <a:t> -&gt; 96</a:t>
            </a:r>
          </a:p>
          <a:p>
            <a:pPr marL="0" indent="0">
              <a:buFont typeface="System Font Regular"/>
              <a:buNone/>
            </a:pPr>
            <a:r>
              <a:rPr lang="en-US" sz="1200" err="1">
                <a:solidFill>
                  <a:srgbClr val="007B00"/>
                </a:solidFill>
              </a:rPr>
              <a:t>Seaking</a:t>
            </a:r>
            <a:r>
              <a:rPr lang="en-US" sz="1200">
                <a:solidFill>
                  <a:srgbClr val="007B00"/>
                </a:solidFill>
              </a:rPr>
              <a:t> -&gt; 119</a:t>
            </a:r>
          </a:p>
          <a:p>
            <a:pPr marL="0" indent="0">
              <a:buFont typeface="System Font Regular"/>
              <a:buNone/>
            </a:pPr>
            <a:r>
              <a:rPr lang="en-US" sz="1200" err="1">
                <a:solidFill>
                  <a:srgbClr val="007B00"/>
                </a:solidFill>
              </a:rPr>
              <a:t>Rattata</a:t>
            </a:r>
            <a:r>
              <a:rPr lang="en-US" sz="1200">
                <a:solidFill>
                  <a:srgbClr val="007B00"/>
                </a:solidFill>
              </a:rPr>
              <a:t> -&gt; 19</a:t>
            </a:r>
          </a:p>
          <a:p>
            <a:pPr marL="0" indent="0">
              <a:buFont typeface="System Font Regular"/>
              <a:buNone/>
            </a:pPr>
            <a:r>
              <a:rPr lang="en-US" sz="1200" err="1">
                <a:solidFill>
                  <a:srgbClr val="007B00"/>
                </a:solidFill>
              </a:rPr>
              <a:t>Sandslash</a:t>
            </a:r>
            <a:r>
              <a:rPr lang="en-US" sz="1200">
                <a:solidFill>
                  <a:srgbClr val="007B00"/>
                </a:solidFill>
              </a:rPr>
              <a:t> -&gt; 28</a:t>
            </a:r>
          </a:p>
          <a:p>
            <a:pPr marL="0" indent="0">
              <a:buFont typeface="System Font Regular"/>
              <a:buNone/>
            </a:pPr>
            <a:r>
              <a:rPr lang="en-US" sz="1200" err="1">
                <a:solidFill>
                  <a:srgbClr val="007B00"/>
                </a:solidFill>
              </a:rPr>
              <a:t>Tentacool</a:t>
            </a:r>
            <a:r>
              <a:rPr lang="en-US" sz="1200">
                <a:solidFill>
                  <a:srgbClr val="007B00"/>
                </a:solidFill>
              </a:rPr>
              <a:t> -&gt; 72</a:t>
            </a:r>
          </a:p>
          <a:p>
            <a:pPr marL="0" indent="0">
              <a:buFont typeface="System Font Regular"/>
              <a:buNone/>
            </a:pPr>
            <a:r>
              <a:rPr lang="en-US" sz="1200" err="1">
                <a:solidFill>
                  <a:srgbClr val="007B00"/>
                </a:solidFill>
              </a:rPr>
              <a:t>Grimer</a:t>
            </a:r>
            <a:r>
              <a:rPr lang="en-US" sz="1200">
                <a:solidFill>
                  <a:srgbClr val="007B00"/>
                </a:solidFill>
              </a:rPr>
              <a:t> -&gt; 88</a:t>
            </a:r>
          </a:p>
          <a:p>
            <a:pPr marL="0" indent="0">
              <a:buFont typeface="System Font Regular"/>
              <a:buNone/>
            </a:pPr>
            <a:r>
              <a:rPr lang="en-US" sz="1200" err="1">
                <a:solidFill>
                  <a:srgbClr val="007B00"/>
                </a:solidFill>
              </a:rPr>
              <a:t>Ponyta</a:t>
            </a:r>
            <a:r>
              <a:rPr lang="en-US" sz="1200">
                <a:solidFill>
                  <a:srgbClr val="007B00"/>
                </a:solidFill>
              </a:rPr>
              <a:t> -&gt; 77</a:t>
            </a:r>
          </a:p>
          <a:p>
            <a:pPr marL="0" indent="0">
              <a:buFont typeface="System Font Regular"/>
              <a:buNone/>
            </a:pPr>
            <a:r>
              <a:rPr lang="en-US" sz="1200" err="1">
                <a:solidFill>
                  <a:srgbClr val="007B00"/>
                </a:solidFill>
              </a:rPr>
              <a:t>Exeggcute</a:t>
            </a:r>
            <a:r>
              <a:rPr lang="en-US" sz="1200">
                <a:solidFill>
                  <a:srgbClr val="007B00"/>
                </a:solidFill>
              </a:rPr>
              <a:t> -&gt; 102</a:t>
            </a:r>
          </a:p>
          <a:p>
            <a:pPr marL="0" indent="0">
              <a:buFont typeface="System Font Regular"/>
              <a:buNone/>
            </a:pPr>
            <a:r>
              <a:rPr lang="en-US" sz="1200">
                <a:solidFill>
                  <a:srgbClr val="007B00"/>
                </a:solidFill>
              </a:rPr>
              <a:t>Ditto -&gt; 132</a:t>
            </a:r>
          </a:p>
          <a:p>
            <a:pPr marL="0" indent="0">
              <a:buFont typeface="System Font Regular"/>
              <a:buNone/>
            </a:pPr>
            <a:r>
              <a:rPr lang="en-US" sz="1200" err="1">
                <a:solidFill>
                  <a:srgbClr val="007B00"/>
                </a:solidFill>
              </a:rPr>
              <a:t>Flareon</a:t>
            </a:r>
            <a:r>
              <a:rPr lang="en-US" sz="1200">
                <a:solidFill>
                  <a:srgbClr val="007B00"/>
                </a:solidFill>
              </a:rPr>
              <a:t> -&gt; 136</a:t>
            </a:r>
          </a:p>
          <a:p>
            <a:pPr marL="0" indent="0">
              <a:buFont typeface="System Font Regular"/>
              <a:buNone/>
            </a:pPr>
            <a:r>
              <a:rPr lang="en-US" sz="1200" err="1">
                <a:solidFill>
                  <a:srgbClr val="007B00"/>
                </a:solidFill>
              </a:rPr>
              <a:t>Growlithe</a:t>
            </a:r>
            <a:r>
              <a:rPr lang="en-US" sz="1200">
                <a:solidFill>
                  <a:srgbClr val="007B00"/>
                </a:solidFill>
              </a:rPr>
              <a:t> -&gt; 58</a:t>
            </a:r>
          </a:p>
          <a:p>
            <a:pPr marL="0" indent="0">
              <a:buFont typeface="System Font Regular"/>
              <a:buNone/>
            </a:pPr>
            <a:r>
              <a:rPr lang="en-US" sz="1200" err="1">
                <a:solidFill>
                  <a:srgbClr val="007B00"/>
                </a:solidFill>
              </a:rPr>
              <a:t>Beedrill</a:t>
            </a:r>
            <a:r>
              <a:rPr lang="en-US" sz="1200">
                <a:solidFill>
                  <a:srgbClr val="007B00"/>
                </a:solidFill>
              </a:rPr>
              <a:t> -&gt; 15</a:t>
            </a:r>
          </a:p>
          <a:p>
            <a:pPr marL="0" indent="0">
              <a:buFont typeface="System Font Regular"/>
              <a:buNone/>
            </a:pPr>
            <a:r>
              <a:rPr lang="en-US" sz="1200" err="1">
                <a:solidFill>
                  <a:srgbClr val="007B00"/>
                </a:solidFill>
              </a:rPr>
              <a:t>Nidorina</a:t>
            </a:r>
            <a:r>
              <a:rPr lang="en-US" sz="1200">
                <a:solidFill>
                  <a:srgbClr val="007B00"/>
                </a:solidFill>
              </a:rPr>
              <a:t> -&gt; 30</a:t>
            </a:r>
          </a:p>
          <a:p>
            <a:pPr marL="0" indent="0">
              <a:buFont typeface="System Font Regular"/>
              <a:buNone/>
            </a:pPr>
            <a:r>
              <a:rPr lang="en-US" sz="1200" err="1">
                <a:solidFill>
                  <a:srgbClr val="007B00"/>
                </a:solidFill>
              </a:rPr>
              <a:t>Ivysaur</a:t>
            </a:r>
            <a:r>
              <a:rPr lang="en-US" sz="1200">
                <a:solidFill>
                  <a:srgbClr val="007B00"/>
                </a:solidFill>
              </a:rPr>
              <a:t> -&gt; 2</a:t>
            </a:r>
          </a:p>
          <a:p>
            <a:pPr marL="0" indent="0">
              <a:buFont typeface="System Font Regular"/>
              <a:buNone/>
            </a:pPr>
            <a:r>
              <a:rPr lang="en-US" sz="1200" err="1">
                <a:solidFill>
                  <a:srgbClr val="007B00"/>
                </a:solidFill>
              </a:rPr>
              <a:t>Cloyster</a:t>
            </a:r>
            <a:r>
              <a:rPr lang="en-US" sz="1200">
                <a:solidFill>
                  <a:srgbClr val="007B00"/>
                </a:solidFill>
              </a:rPr>
              <a:t> -&gt; 91</a:t>
            </a:r>
          </a:p>
          <a:p>
            <a:pPr marL="0" indent="0">
              <a:buFont typeface="System Font Regular"/>
              <a:buNone/>
            </a:pPr>
            <a:r>
              <a:rPr lang="en-US" sz="1200" err="1">
                <a:solidFill>
                  <a:srgbClr val="007B00"/>
                </a:solidFill>
              </a:rPr>
              <a:t>Kingler</a:t>
            </a:r>
            <a:r>
              <a:rPr lang="en-US" sz="1200">
                <a:solidFill>
                  <a:srgbClr val="007B00"/>
                </a:solidFill>
              </a:rPr>
              <a:t> -&gt; 99</a:t>
            </a:r>
          </a:p>
          <a:p>
            <a:pPr marL="0" indent="0">
              <a:buFont typeface="System Font Regular"/>
              <a:buNone/>
            </a:pPr>
            <a:r>
              <a:rPr lang="en-US" sz="1200" err="1">
                <a:solidFill>
                  <a:srgbClr val="007B00"/>
                </a:solidFill>
              </a:rPr>
              <a:t>Nidorino</a:t>
            </a:r>
            <a:r>
              <a:rPr lang="en-US" sz="1200">
                <a:solidFill>
                  <a:srgbClr val="007B00"/>
                </a:solidFill>
              </a:rPr>
              <a:t> -&gt; 33</a:t>
            </a:r>
          </a:p>
          <a:p>
            <a:pPr marL="0" indent="0">
              <a:buFont typeface="System Font Regular"/>
              <a:buNone/>
            </a:pPr>
            <a:r>
              <a:rPr lang="en-US" sz="1200" err="1">
                <a:solidFill>
                  <a:srgbClr val="007B00"/>
                </a:solidFill>
              </a:rPr>
              <a:t>Scyther</a:t>
            </a:r>
            <a:r>
              <a:rPr lang="en-US" sz="1200">
                <a:solidFill>
                  <a:srgbClr val="007B00"/>
                </a:solidFill>
              </a:rPr>
              <a:t> -&gt; 123</a:t>
            </a:r>
          </a:p>
          <a:p>
            <a:pPr marL="0" indent="0">
              <a:buFont typeface="System Font Regular"/>
              <a:buNone/>
            </a:pPr>
            <a:r>
              <a:rPr lang="en-US" sz="1200" err="1">
                <a:solidFill>
                  <a:srgbClr val="007B00"/>
                </a:solidFill>
              </a:rPr>
              <a:t>Dratini</a:t>
            </a:r>
            <a:r>
              <a:rPr lang="en-US" sz="1200">
                <a:solidFill>
                  <a:srgbClr val="007B00"/>
                </a:solidFill>
              </a:rPr>
              <a:t> -&gt; 147</a:t>
            </a:r>
          </a:p>
          <a:p>
            <a:pPr marL="0" indent="0">
              <a:buFont typeface="System Font Regular"/>
              <a:buNone/>
            </a:pPr>
            <a:r>
              <a:rPr lang="en-US" sz="1200" err="1">
                <a:solidFill>
                  <a:srgbClr val="007B00"/>
                </a:solidFill>
              </a:rPr>
              <a:t>Spearow</a:t>
            </a:r>
            <a:r>
              <a:rPr lang="en-US" sz="1200">
                <a:solidFill>
                  <a:srgbClr val="007B00"/>
                </a:solidFill>
              </a:rPr>
              <a:t> -&gt; 21</a:t>
            </a:r>
          </a:p>
          <a:p>
            <a:pPr marL="0" indent="0">
              <a:buFont typeface="System Font Regular"/>
              <a:buNone/>
            </a:pPr>
            <a:r>
              <a:rPr lang="en-US" sz="1200">
                <a:solidFill>
                  <a:srgbClr val="007B00"/>
                </a:solidFill>
              </a:rPr>
              <a:t>Charizard -&gt; 6</a:t>
            </a:r>
          </a:p>
          <a:p>
            <a:pPr marL="0" indent="0">
              <a:buFont typeface="System Font Regular"/>
              <a:buNone/>
            </a:pPr>
            <a:r>
              <a:rPr lang="en-US" sz="1200" err="1">
                <a:solidFill>
                  <a:srgbClr val="007B00"/>
                </a:solidFill>
              </a:rPr>
              <a:t>Hitmonchan</a:t>
            </a:r>
            <a:r>
              <a:rPr lang="en-US" sz="1200">
                <a:solidFill>
                  <a:srgbClr val="007B00"/>
                </a:solidFill>
              </a:rPr>
              <a:t> -&gt; 107</a:t>
            </a:r>
          </a:p>
          <a:p>
            <a:pPr marL="0" indent="0">
              <a:buFont typeface="System Font Regular"/>
              <a:buNone/>
            </a:pPr>
            <a:r>
              <a:rPr lang="en-US" sz="1200">
                <a:solidFill>
                  <a:srgbClr val="007B00"/>
                </a:solidFill>
              </a:rPr>
              <a:t>Paras -&gt; 46</a:t>
            </a:r>
          </a:p>
          <a:p>
            <a:pPr marL="0" indent="0">
              <a:buFont typeface="System Font Regular"/>
              <a:buNone/>
            </a:pPr>
            <a:r>
              <a:rPr lang="en-US" sz="1200" err="1">
                <a:solidFill>
                  <a:srgbClr val="007B00"/>
                </a:solidFill>
              </a:rPr>
              <a:t>Aerodactyl</a:t>
            </a:r>
            <a:r>
              <a:rPr lang="en-US" sz="1200">
                <a:solidFill>
                  <a:srgbClr val="007B00"/>
                </a:solidFill>
              </a:rPr>
              <a:t> -&gt; 142</a:t>
            </a:r>
          </a:p>
          <a:p>
            <a:pPr marL="0" indent="0">
              <a:buFont typeface="System Font Regular"/>
              <a:buNone/>
            </a:pPr>
            <a:r>
              <a:rPr lang="en-US" sz="1200" err="1">
                <a:solidFill>
                  <a:srgbClr val="007B00"/>
                </a:solidFill>
              </a:rPr>
              <a:t>Parasect</a:t>
            </a:r>
            <a:r>
              <a:rPr lang="en-US" sz="1200">
                <a:solidFill>
                  <a:srgbClr val="007B00"/>
                </a:solidFill>
              </a:rPr>
              <a:t> -&gt; 47</a:t>
            </a:r>
          </a:p>
          <a:p>
            <a:pPr marL="0" indent="0">
              <a:buFont typeface="System Font Regular"/>
              <a:buNone/>
            </a:pPr>
            <a:r>
              <a:rPr lang="en-US" sz="1200" err="1">
                <a:solidFill>
                  <a:srgbClr val="007B00"/>
                </a:solidFill>
              </a:rPr>
              <a:t>Butterfree</a:t>
            </a:r>
            <a:r>
              <a:rPr lang="en-US" sz="1200">
                <a:solidFill>
                  <a:srgbClr val="007B00"/>
                </a:solidFill>
              </a:rPr>
              <a:t> -&gt; 12</a:t>
            </a:r>
          </a:p>
          <a:p>
            <a:pPr marL="0" indent="0">
              <a:buFont typeface="System Font Regular"/>
              <a:buNone/>
            </a:pPr>
            <a:r>
              <a:rPr lang="en-US" sz="1200" err="1">
                <a:solidFill>
                  <a:srgbClr val="007B00"/>
                </a:solidFill>
              </a:rPr>
              <a:t>Snorlax</a:t>
            </a:r>
            <a:r>
              <a:rPr lang="en-US" sz="1200">
                <a:solidFill>
                  <a:srgbClr val="007B00"/>
                </a:solidFill>
              </a:rPr>
              <a:t> -&gt; 143</a:t>
            </a:r>
          </a:p>
          <a:p>
            <a:pPr marL="0" indent="0">
              <a:buFont typeface="System Font Regular"/>
              <a:buNone/>
            </a:pPr>
            <a:r>
              <a:rPr lang="en-US" sz="1200" err="1">
                <a:solidFill>
                  <a:srgbClr val="007B00"/>
                </a:solidFill>
              </a:rPr>
              <a:t>Weepinbell</a:t>
            </a:r>
            <a:r>
              <a:rPr lang="en-US" sz="1200">
                <a:solidFill>
                  <a:srgbClr val="007B00"/>
                </a:solidFill>
              </a:rPr>
              <a:t> -&gt; 70</a:t>
            </a:r>
          </a:p>
          <a:p>
            <a:pPr marL="0" indent="0">
              <a:buFont typeface="System Font Regular"/>
              <a:buNone/>
            </a:pPr>
            <a:r>
              <a:rPr lang="en-US" sz="1200" err="1">
                <a:solidFill>
                  <a:srgbClr val="007B00"/>
                </a:solidFill>
              </a:rPr>
              <a:t>Zubat</a:t>
            </a:r>
            <a:r>
              <a:rPr lang="en-US" sz="1200">
                <a:solidFill>
                  <a:srgbClr val="007B00"/>
                </a:solidFill>
              </a:rPr>
              <a:t> -&gt; 41</a:t>
            </a:r>
          </a:p>
          <a:p>
            <a:pPr marL="0" indent="0">
              <a:buFont typeface="System Font Regular"/>
              <a:buNone/>
            </a:pPr>
            <a:r>
              <a:rPr lang="en-US" sz="1200" err="1">
                <a:solidFill>
                  <a:srgbClr val="007B00"/>
                </a:solidFill>
              </a:rPr>
              <a:t>Chansey</a:t>
            </a:r>
            <a:r>
              <a:rPr lang="en-US" sz="1200">
                <a:solidFill>
                  <a:srgbClr val="007B00"/>
                </a:solidFill>
              </a:rPr>
              <a:t> -&gt; 113</a:t>
            </a:r>
          </a:p>
          <a:p>
            <a:pPr marL="0" indent="0">
              <a:buFont typeface="System Font Regular"/>
              <a:buNone/>
            </a:pPr>
            <a:r>
              <a:rPr lang="en-US" sz="1200" err="1">
                <a:solidFill>
                  <a:srgbClr val="007B00"/>
                </a:solidFill>
              </a:rPr>
              <a:t>Lapras</a:t>
            </a:r>
            <a:r>
              <a:rPr lang="en-US" sz="1200">
                <a:solidFill>
                  <a:srgbClr val="007B00"/>
                </a:solidFill>
              </a:rPr>
              <a:t> -&gt; 131</a:t>
            </a:r>
          </a:p>
          <a:p>
            <a:pPr marL="0" indent="0">
              <a:buFont typeface="System Font Regular"/>
              <a:buNone/>
            </a:pPr>
            <a:r>
              <a:rPr lang="en-US" sz="1200" err="1">
                <a:solidFill>
                  <a:srgbClr val="007B00"/>
                </a:solidFill>
              </a:rPr>
              <a:t>Voltorb</a:t>
            </a:r>
            <a:r>
              <a:rPr lang="en-US" sz="1200">
                <a:solidFill>
                  <a:srgbClr val="007B00"/>
                </a:solidFill>
              </a:rPr>
              <a:t> -&gt; 100</a:t>
            </a:r>
          </a:p>
          <a:p>
            <a:pPr marL="0" indent="0">
              <a:buFont typeface="System Font Regular"/>
              <a:buNone/>
            </a:pPr>
            <a:r>
              <a:rPr lang="en-US" sz="1200" err="1">
                <a:solidFill>
                  <a:srgbClr val="007B00"/>
                </a:solidFill>
              </a:rPr>
              <a:t>Dragonair</a:t>
            </a:r>
            <a:r>
              <a:rPr lang="en-US" sz="1200">
                <a:solidFill>
                  <a:srgbClr val="007B00"/>
                </a:solidFill>
              </a:rPr>
              <a:t> -&gt; 148</a:t>
            </a:r>
          </a:p>
          <a:p>
            <a:pPr marL="0" indent="0">
              <a:buFont typeface="System Font Regular"/>
              <a:buNone/>
            </a:pPr>
            <a:r>
              <a:rPr lang="en-US" sz="1200" err="1">
                <a:solidFill>
                  <a:srgbClr val="007B00"/>
                </a:solidFill>
              </a:rPr>
              <a:t>Ninetales</a:t>
            </a:r>
            <a:r>
              <a:rPr lang="en-US" sz="1200">
                <a:solidFill>
                  <a:srgbClr val="007B00"/>
                </a:solidFill>
              </a:rPr>
              <a:t> -&gt; 38</a:t>
            </a:r>
          </a:p>
          <a:p>
            <a:pPr marL="0" indent="0">
              <a:buFont typeface="System Font Regular"/>
              <a:buNone/>
            </a:pPr>
            <a:r>
              <a:rPr lang="en-US" sz="1200" err="1">
                <a:solidFill>
                  <a:srgbClr val="007B00"/>
                </a:solidFill>
              </a:rPr>
              <a:t>Bellsprout</a:t>
            </a:r>
            <a:r>
              <a:rPr lang="en-US" sz="1200">
                <a:solidFill>
                  <a:srgbClr val="007B00"/>
                </a:solidFill>
              </a:rPr>
              <a:t> -&gt; 69</a:t>
            </a:r>
          </a:p>
          <a:p>
            <a:pPr marL="0" indent="0">
              <a:buFont typeface="System Font Regular"/>
              <a:buNone/>
            </a:pPr>
            <a:r>
              <a:rPr lang="en-US" sz="1200" err="1">
                <a:solidFill>
                  <a:srgbClr val="007B00"/>
                </a:solidFill>
              </a:rPr>
              <a:t>Rhyhorn</a:t>
            </a:r>
            <a:r>
              <a:rPr lang="en-US" sz="1200">
                <a:solidFill>
                  <a:srgbClr val="007B00"/>
                </a:solidFill>
              </a:rPr>
              <a:t> -&gt; 111</a:t>
            </a:r>
          </a:p>
          <a:p>
            <a:pPr marL="0" indent="0">
              <a:buFont typeface="System Font Regular"/>
              <a:buNone/>
            </a:pPr>
            <a:r>
              <a:rPr lang="en-US" sz="1200" err="1">
                <a:solidFill>
                  <a:srgbClr val="007B00"/>
                </a:solidFill>
              </a:rPr>
              <a:t>Porygon</a:t>
            </a:r>
            <a:r>
              <a:rPr lang="en-US" sz="1200">
                <a:solidFill>
                  <a:srgbClr val="007B00"/>
                </a:solidFill>
              </a:rPr>
              <a:t> -&gt; 137</a:t>
            </a:r>
          </a:p>
          <a:p>
            <a:pPr marL="0" indent="0">
              <a:buFont typeface="System Font Regular"/>
              <a:buNone/>
            </a:pPr>
            <a:r>
              <a:rPr lang="en-US" sz="1200" err="1">
                <a:solidFill>
                  <a:srgbClr val="007B00"/>
                </a:solidFill>
              </a:rPr>
              <a:t>Geodude</a:t>
            </a:r>
            <a:r>
              <a:rPr lang="en-US" sz="1200">
                <a:solidFill>
                  <a:srgbClr val="007B00"/>
                </a:solidFill>
              </a:rPr>
              <a:t> -&gt; 74</a:t>
            </a:r>
          </a:p>
          <a:p>
            <a:pPr marL="0" indent="0">
              <a:buFont typeface="System Font Regular"/>
              <a:buNone/>
            </a:pPr>
            <a:r>
              <a:rPr lang="en-US" sz="1200" err="1">
                <a:solidFill>
                  <a:srgbClr val="007B00"/>
                </a:solidFill>
              </a:rPr>
              <a:t>Pidgeot</a:t>
            </a:r>
            <a:r>
              <a:rPr lang="en-US" sz="1200">
                <a:solidFill>
                  <a:srgbClr val="007B00"/>
                </a:solidFill>
              </a:rPr>
              <a:t> -&gt; 18</a:t>
            </a:r>
          </a:p>
          <a:p>
            <a:pPr marL="0" indent="0">
              <a:buFont typeface="System Font Regular"/>
              <a:buNone/>
            </a:pPr>
            <a:r>
              <a:rPr lang="en-US" sz="1200" err="1">
                <a:solidFill>
                  <a:srgbClr val="007B00"/>
                </a:solidFill>
              </a:rPr>
              <a:t>Poliwag</a:t>
            </a:r>
            <a:r>
              <a:rPr lang="en-US" sz="1200">
                <a:solidFill>
                  <a:srgbClr val="007B00"/>
                </a:solidFill>
              </a:rPr>
              <a:t> -&gt; 60</a:t>
            </a:r>
          </a:p>
        </p:txBody>
      </p:sp>
    </p:spTree>
    <p:extLst>
      <p:ext uri="{BB962C8B-B14F-4D97-AF65-F5344CB8AC3E}">
        <p14:creationId xmlns:p14="http://schemas.microsoft.com/office/powerpoint/2010/main" val="18034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DB15D-1C34-2D0D-3592-E2BFDB9FE9BD}"/>
              </a:ext>
            </a:extLst>
          </p:cNvPr>
          <p:cNvSpPr>
            <a:spLocks noGrp="1"/>
          </p:cNvSpPr>
          <p:nvPr>
            <p:ph type="title"/>
          </p:nvPr>
        </p:nvSpPr>
        <p:spPr/>
        <p:txBody>
          <a:bodyPr/>
          <a:lstStyle/>
          <a:p>
            <a:r>
              <a:rPr lang="en-US" sz="3600" b="1"/>
              <a:t>reminder:</a:t>
            </a:r>
            <a:r>
              <a:rPr lang="en-US" sz="3600"/>
              <a:t> hash maps are NOT ordered</a:t>
            </a:r>
            <a:br>
              <a:rPr lang="en-US" sz="3600"/>
            </a:br>
            <a:r>
              <a:rPr lang="en-US" sz="2400"/>
              <a:t>(even though we put Pokemon into the hash map in order, the hash map did NOT store them in order)</a:t>
            </a:r>
            <a:endParaRPr lang="en-US" sz="3600"/>
          </a:p>
        </p:txBody>
      </p:sp>
    </p:spTree>
    <p:extLst>
      <p:ext uri="{BB962C8B-B14F-4D97-AF65-F5344CB8AC3E}">
        <p14:creationId xmlns:p14="http://schemas.microsoft.com/office/powerpoint/2010/main" val="40410001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903D-252C-3234-995A-C798EE47CB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6E25D3-1D91-7B35-825B-7DFB8C60FCFB}"/>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68151859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ADF6B-FA28-B7B0-AF77-965A188369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1B880B-0088-3CB3-AC11-AEEDE77F0802}"/>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CE2B645C-B9D8-B0B0-4FB6-65C73F7A4445}"/>
              </a:ext>
            </a:extLst>
          </p:cNvPr>
          <p:cNvSpPr txBox="1"/>
          <p:nvPr/>
        </p:nvSpPr>
        <p:spPr>
          <a:xfrm>
            <a:off x="457200" y="1039071"/>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C903C341-BF82-F95C-3FAC-4D71ACDE0313}"/>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33665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13E-86B7-4ADD-E6A8-0DEE7E73152D}"/>
              </a:ext>
            </a:extLst>
          </p:cNvPr>
          <p:cNvSpPr>
            <a:spLocks noGrp="1"/>
          </p:cNvSpPr>
          <p:nvPr>
            <p:ph type="title"/>
          </p:nvPr>
        </p:nvSpPr>
        <p:spPr/>
        <p:txBody>
          <a:bodyPr/>
          <a:lstStyle/>
          <a:p>
            <a:r>
              <a:rPr lang="en-US"/>
              <a:t>common occurrence in ye olden times</a:t>
            </a:r>
          </a:p>
        </p:txBody>
      </p:sp>
      <p:sp>
        <p:nvSpPr>
          <p:cNvPr id="3" name="Content Placeholder 2">
            <a:extLst>
              <a:ext uri="{FF2B5EF4-FFF2-40B4-BE49-F238E27FC236}">
                <a16:creationId xmlns:a16="http://schemas.microsoft.com/office/drawing/2014/main" id="{0EF6932A-E567-1540-3996-B6BDE7903D97}"/>
              </a:ext>
            </a:extLst>
          </p:cNvPr>
          <p:cNvSpPr>
            <a:spLocks noGrp="1"/>
          </p:cNvSpPr>
          <p:nvPr>
            <p:ph sz="quarter" idx="10"/>
          </p:nvPr>
        </p:nvSpPr>
        <p:spPr/>
        <p:txBody>
          <a:bodyPr/>
          <a:lstStyle/>
          <a:p>
            <a:r>
              <a:rPr lang="en-US" b="1"/>
              <a:t>child:</a:t>
            </a:r>
            <a:r>
              <a:rPr lang="en-US"/>
              <a:t> "how do you spell trebuchet?"</a:t>
            </a:r>
          </a:p>
          <a:p>
            <a:r>
              <a:rPr lang="en-US" b="1"/>
              <a:t>parent:</a:t>
            </a:r>
            <a:r>
              <a:rPr lang="en-US"/>
              <a:t> "look it up in the dictionary."</a:t>
            </a:r>
          </a:p>
        </p:txBody>
      </p:sp>
    </p:spTree>
    <p:extLst>
      <p:ext uri="{BB962C8B-B14F-4D97-AF65-F5344CB8AC3E}">
        <p14:creationId xmlns:p14="http://schemas.microsoft.com/office/powerpoint/2010/main" val="120519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D907-CC99-F017-133C-8E7A09E1D7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56A870-2FF1-FA27-52DE-25827EB2D6D4}"/>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6EECB9-FE88-9883-96EA-4572E0C7C976}"/>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F289D5F-F3C3-C1B3-E017-4481C8B32451}"/>
              </a:ext>
            </a:extLst>
          </p:cNvPr>
          <p:cNvSpPr txBox="1"/>
          <p:nvPr/>
        </p:nvSpPr>
        <p:spPr>
          <a:xfrm>
            <a:off x="457200" y="2359485"/>
            <a:ext cx="84582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i guess Lua also has strings</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217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434C-930F-8C92-3408-E48A605ADAF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91C515-3468-A922-460C-85816402CEFC}"/>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256376274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AF1A-E95C-4319-E9C1-6F8C1889288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592079A-11CF-B5BB-E59B-0BE2B432A749}"/>
              </a:ext>
            </a:extLst>
          </p:cNvPr>
          <p:cNvSpPr>
            <a:spLocks noGrp="1"/>
          </p:cNvSpPr>
          <p:nvPr>
            <p:ph type="title"/>
          </p:nvPr>
        </p:nvSpPr>
        <p:spPr>
          <a:xfrm>
            <a:off x="457200" y="254916"/>
            <a:ext cx="8229600" cy="1893924"/>
          </a:xfrm>
        </p:spPr>
        <p:txBody>
          <a:bodyPr/>
          <a:lstStyle/>
          <a:p>
            <a:r>
              <a:rPr lang="en-US" sz="8800"/>
              <a:t>Week07b</a:t>
            </a:r>
          </a:p>
        </p:txBody>
      </p:sp>
      <p:sp>
        <p:nvSpPr>
          <p:cNvPr id="6" name="Content Placeholder 5">
            <a:extLst>
              <a:ext uri="{FF2B5EF4-FFF2-40B4-BE49-F238E27FC236}">
                <a16:creationId xmlns:a16="http://schemas.microsoft.com/office/drawing/2014/main" id="{45BCD446-CB68-946E-D61D-1D4ED3DB99B8}"/>
              </a:ext>
            </a:extLst>
          </p:cNvPr>
          <p:cNvSpPr>
            <a:spLocks noGrp="1"/>
          </p:cNvSpPr>
          <p:nvPr>
            <p:ph sz="quarter" idx="10"/>
          </p:nvPr>
        </p:nvSpPr>
        <p:spPr>
          <a:xfrm>
            <a:off x="457200" y="1819230"/>
            <a:ext cx="8229600" cy="2894013"/>
          </a:xfrm>
        </p:spPr>
        <p:txBody>
          <a:bodyPr>
            <a:noAutofit/>
          </a:bodyPr>
          <a:lstStyle/>
          <a:p>
            <a:r>
              <a:rPr lang="en-US" sz="2400"/>
              <a:t>hash functions</a:t>
            </a:r>
          </a:p>
          <a:p>
            <a:r>
              <a:rPr lang="en-US" sz="2400"/>
              <a:t>hash map with separate chaining</a:t>
            </a:r>
          </a:p>
        </p:txBody>
      </p:sp>
      <p:sp>
        <p:nvSpPr>
          <p:cNvPr id="13" name="TextBox 12">
            <a:extLst>
              <a:ext uri="{FF2B5EF4-FFF2-40B4-BE49-F238E27FC236}">
                <a16:creationId xmlns:a16="http://schemas.microsoft.com/office/drawing/2014/main" id="{D2D6E64E-ACEE-94A8-E130-C7B8F997FB2A}"/>
              </a:ext>
            </a:extLst>
          </p:cNvPr>
          <p:cNvSpPr txBox="1"/>
          <p:nvPr/>
        </p:nvSpPr>
        <p:spPr>
          <a:xfrm>
            <a:off x="497411" y="158199"/>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ea typeface="Segoe UI Emoji" panose="020B0502040204020203" pitchFamily="34" charset="0"/>
              </a:rPr>
              <a:t>Wednesday</a:t>
            </a:r>
            <a:r>
              <a:rPr lang="en-US" sz="2400" b="1">
                <a:solidFill>
                  <a:srgbClr val="F80B8D"/>
                </a:solidFill>
              </a:rPr>
              <a:t>!</a:t>
            </a:r>
            <a:r>
              <a:rPr lang="en-US" sz="2400">
                <a:solidFill>
                  <a:srgbClr val="000000"/>
                </a:solidFill>
                <a:ea typeface="Segoe UI Emoji" panose="020B0502040204020203" pitchFamily="34" charset="0"/>
              </a:rPr>
              <a:t> ✨</a:t>
            </a:r>
          </a:p>
        </p:txBody>
      </p:sp>
      <p:sp>
        <p:nvSpPr>
          <p:cNvPr id="10" name="TextBox 9">
            <a:extLst>
              <a:ext uri="{FF2B5EF4-FFF2-40B4-BE49-F238E27FC236}">
                <a16:creationId xmlns:a16="http://schemas.microsoft.com/office/drawing/2014/main" id="{0D7DA4AD-7C1E-7FB0-BC37-683A19CCA7BF}"/>
              </a:ext>
            </a:extLst>
          </p:cNvPr>
          <p:cNvSpPr txBox="1"/>
          <p:nvPr/>
        </p:nvSpPr>
        <p:spPr>
          <a:xfrm>
            <a:off x="457200" y="2847229"/>
            <a:ext cx="5976059" cy="203132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b="1">
                <a:cs typeface="Consolas" panose="020B0609020204030204" pitchFamily="49" charset="0"/>
              </a:rPr>
              <a:t>WARMUP: </a:t>
            </a:r>
            <a:r>
              <a:rPr lang="en-US">
                <a:sym typeface="Wingdings" pitchFamily="2" charset="2"/>
              </a:rPr>
              <a:t>what does this print?</a:t>
            </a:r>
          </a:p>
          <a:p>
            <a:pPr algn="ctr"/>
            <a:endParaRPr lang="en-US" b="1">
              <a:cs typeface="Consolas" panose="020B0609020204030204" pitchFamily="49" charset="0"/>
            </a:endParaRPr>
          </a:p>
          <a:p>
            <a:r>
              <a:rPr lang="en-US">
                <a:effectLst/>
                <a:latin typeface="Consolas" panose="020B0609020204030204" pitchFamily="49" charset="0"/>
                <a:cs typeface="Consolas" panose="020B0609020204030204" pitchFamily="49" charset="0"/>
              </a:rPr>
              <a:t>HashMap&lt;String, String&gt; </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 = </a:t>
            </a:r>
            <a:r>
              <a:rPr lang="en-US" b="1">
                <a:solidFill>
                  <a:srgbClr val="7F0055"/>
                </a:solidFill>
                <a:effectLst/>
                <a:latin typeface="Consolas" panose="020B0609020204030204" pitchFamily="49" charset="0"/>
                <a:cs typeface="Consolas" panose="020B0609020204030204" pitchFamily="49" charset="0"/>
              </a:rPr>
              <a:t>new</a:t>
            </a:r>
            <a:r>
              <a:rPr lang="en-US">
                <a:effectLst/>
                <a:latin typeface="Consolas" panose="020B0609020204030204" pitchFamily="49" charset="0"/>
                <a:cs typeface="Consolas" panose="020B0609020204030204" pitchFamily="49" charset="0"/>
              </a:rPr>
              <a:t> HashMap&lt;&gt;();</a:t>
            </a:r>
          </a:p>
          <a:p>
            <a:r>
              <a:rPr lang="en-US">
                <a:solidFill>
                  <a:srgbClr val="6A3E3E"/>
                </a:solidFill>
                <a:effectLst/>
                <a:latin typeface="Consolas" panose="020B0609020204030204" pitchFamily="49" charset="0"/>
                <a:cs typeface="Consolas" panose="020B0609020204030204" pitchFamily="49" charset="0"/>
              </a:rPr>
              <a:t>map</a:t>
            </a:r>
            <a:r>
              <a:rPr lang="en-US">
                <a:solidFill>
                  <a:srgbClr val="000000"/>
                </a:solidFill>
                <a:effectLst/>
                <a:latin typeface="Consolas" panose="020B0609020204030204" pitchFamily="49" charset="0"/>
                <a:cs typeface="Consolas" panose="020B0609020204030204" pitchFamily="49" charset="0"/>
              </a:rPr>
              <a:t>.put(</a:t>
            </a:r>
            <a:r>
              <a:rPr lang="en-US">
                <a:solidFill>
                  <a:srgbClr val="2A00FF"/>
                </a:solidFill>
                <a:effectLst/>
                <a:latin typeface="Consolas" panose="020B0609020204030204" pitchFamily="49" charset="0"/>
                <a:cs typeface="Consolas" panose="020B0609020204030204" pitchFamily="49" charset="0"/>
              </a:rPr>
              <a:t>"hello"</a:t>
            </a:r>
            <a:r>
              <a:rPr lang="en-US">
                <a:solidFill>
                  <a:srgbClr val="000000"/>
                </a:solidFill>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"world"</a:t>
            </a:r>
            <a:r>
              <a:rPr lang="en-US">
                <a:solidFill>
                  <a:srgbClr val="000000"/>
                </a:solidFill>
                <a:effectLst/>
                <a:latin typeface="Consolas" panose="020B0609020204030204" pitchFamily="49" charset="0"/>
                <a:cs typeface="Consolas" panose="020B0609020204030204" pitchFamily="49" charset="0"/>
              </a:rPr>
              <a:t>);</a:t>
            </a:r>
            <a:endParaRPr lang="en-US">
              <a:solidFill>
                <a:srgbClr val="2A00FF"/>
              </a:solidFill>
              <a:effectLst/>
              <a:latin typeface="Consolas" panose="020B0609020204030204" pitchFamily="49" charset="0"/>
              <a:cs typeface="Consolas" panose="020B0609020204030204" pitchFamily="49" charset="0"/>
            </a:endParaRPr>
          </a:p>
          <a:p>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.put(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"hello"</a:t>
            </a:r>
            <a:r>
              <a:rPr lang="en-US">
                <a:effectLst/>
                <a:latin typeface="Consolas" panose="020B0609020204030204" pitchFamily="49" charset="0"/>
                <a:cs typeface="Consolas" panose="020B0609020204030204" pitchFamily="49" charset="0"/>
              </a:rPr>
              <a:t>), </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"world"</a:t>
            </a:r>
            <a:r>
              <a:rPr lang="en-US">
                <a:effectLst/>
                <a:latin typeface="Consolas" panose="020B0609020204030204" pitchFamily="49" charset="0"/>
                <a:cs typeface="Consolas" panose="020B0609020204030204" pitchFamily="49" charset="0"/>
              </a:rPr>
              <a:t>));</a:t>
            </a:r>
          </a:p>
          <a:p>
            <a:r>
              <a:rPr lang="en-US" i="1">
                <a:effectLst/>
                <a:latin typeface="Consolas" panose="020B0609020204030204" pitchFamily="49" charset="0"/>
                <a:cs typeface="Consolas" panose="020B0609020204030204" pitchFamily="49" charset="0"/>
              </a:rPr>
              <a:t>PRINT</a:t>
            </a:r>
            <a:r>
              <a:rPr lang="en-US">
                <a:effectLst/>
                <a:latin typeface="Consolas" panose="020B0609020204030204" pitchFamily="49" charset="0"/>
                <a:cs typeface="Consolas" panose="020B0609020204030204" pitchFamily="49" charset="0"/>
              </a:rPr>
              <a:t>(</a:t>
            </a:r>
            <a:r>
              <a:rPr lang="en-US">
                <a:solidFill>
                  <a:srgbClr val="6A3E3E"/>
                </a:solidFill>
                <a:effectLst/>
                <a:latin typeface="Consolas" panose="020B0609020204030204" pitchFamily="49" charset="0"/>
                <a:cs typeface="Consolas" panose="020B0609020204030204" pitchFamily="49" charset="0"/>
              </a:rPr>
              <a:t>map</a:t>
            </a:r>
            <a:r>
              <a:rPr lang="en-US">
                <a:effectLst/>
                <a:latin typeface="Consolas" panose="020B0609020204030204" pitchFamily="49" charset="0"/>
                <a:cs typeface="Consolas" panose="020B0609020204030204" pitchFamily="49" charset="0"/>
              </a:rPr>
              <a:t>.get(</a:t>
            </a:r>
            <a:r>
              <a:rPr lang="en-US">
                <a:solidFill>
                  <a:srgbClr val="2A00FF"/>
                </a:solidFill>
                <a:effectLst/>
                <a:latin typeface="Consolas" panose="020B0609020204030204" pitchFamily="49" charset="0"/>
                <a:cs typeface="Consolas" panose="020B0609020204030204" pitchFamily="49" charset="0"/>
              </a:rPr>
              <a:t>"on fire"</a:t>
            </a:r>
            <a:r>
              <a:rPr lang="en-US">
                <a:effectLst/>
                <a:latin typeface="Consolas" panose="020B0609020204030204" pitchFamily="49" charset="0"/>
                <a:cs typeface="Consolas" panose="020B0609020204030204" pitchFamily="49" charset="0"/>
              </a:rPr>
              <a:t>));</a:t>
            </a:r>
          </a:p>
        </p:txBody>
      </p:sp>
      <p:grpSp>
        <p:nvGrpSpPr>
          <p:cNvPr id="17" name="Group 16">
            <a:extLst>
              <a:ext uri="{FF2B5EF4-FFF2-40B4-BE49-F238E27FC236}">
                <a16:creationId xmlns:a16="http://schemas.microsoft.com/office/drawing/2014/main" id="{AC1BAAE4-FED7-6798-3B02-3F1C2975B2A2}"/>
              </a:ext>
            </a:extLst>
          </p:cNvPr>
          <p:cNvGrpSpPr/>
          <p:nvPr/>
        </p:nvGrpSpPr>
        <p:grpSpPr>
          <a:xfrm rot="10800000">
            <a:off x="6699197" y="615766"/>
            <a:ext cx="1644604" cy="3764538"/>
            <a:chOff x="8052482" y="242908"/>
            <a:chExt cx="1020050" cy="2334918"/>
          </a:xfrm>
        </p:grpSpPr>
        <p:sp>
          <p:nvSpPr>
            <p:cNvPr id="9" name="TextBox 8">
              <a:extLst>
                <a:ext uri="{FF2B5EF4-FFF2-40B4-BE49-F238E27FC236}">
                  <a16:creationId xmlns:a16="http://schemas.microsoft.com/office/drawing/2014/main" id="{65BB512C-333F-2C9A-ABDE-0066FDF507C9}"/>
                </a:ext>
              </a:extLst>
            </p:cNvPr>
            <p:cNvSpPr txBox="1"/>
            <p:nvPr/>
          </p:nvSpPr>
          <p:spPr>
            <a:xfrm>
              <a:off x="8052482" y="242908"/>
              <a:ext cx="454075" cy="629954"/>
            </a:xfrm>
            <a:prstGeom prst="rect">
              <a:avLst/>
            </a:prstGeom>
            <a:noFill/>
          </p:spPr>
          <p:txBody>
            <a:bodyPr wrap="square">
              <a:spAutoFit/>
            </a:bodyPr>
            <a:lstStyle/>
            <a:p>
              <a:pPr algn="ctr"/>
              <a:r>
                <a:rPr kumimoji="0" lang="en-US" sz="6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000"/>
            </a:p>
          </p:txBody>
        </p:sp>
        <p:sp>
          <p:nvSpPr>
            <p:cNvPr id="5" name="TextBox 4">
              <a:extLst>
                <a:ext uri="{FF2B5EF4-FFF2-40B4-BE49-F238E27FC236}">
                  <a16:creationId xmlns:a16="http://schemas.microsoft.com/office/drawing/2014/main" id="{FED385DE-ADFA-9B89-5242-022CD576D551}"/>
                </a:ext>
              </a:extLst>
            </p:cNvPr>
            <p:cNvSpPr txBox="1"/>
            <p:nvPr/>
          </p:nvSpPr>
          <p:spPr>
            <a:xfrm rot="2674879">
              <a:off x="8220077" y="337020"/>
              <a:ext cx="454075" cy="687223"/>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6600"/>
            </a:p>
          </p:txBody>
        </p:sp>
        <p:sp>
          <p:nvSpPr>
            <p:cNvPr id="7" name="TextBox 6">
              <a:extLst>
                <a:ext uri="{FF2B5EF4-FFF2-40B4-BE49-F238E27FC236}">
                  <a16:creationId xmlns:a16="http://schemas.microsoft.com/office/drawing/2014/main" id="{BEDE3522-C61B-D9E4-490A-490D4BA09502}"/>
                </a:ext>
              </a:extLst>
            </p:cNvPr>
            <p:cNvSpPr txBox="1"/>
            <p:nvPr/>
          </p:nvSpPr>
          <p:spPr>
            <a:xfrm rot="4734159">
              <a:off x="8354806" y="547508"/>
              <a:ext cx="454075" cy="744492"/>
            </a:xfrm>
            <a:prstGeom prst="rect">
              <a:avLst/>
            </a:prstGeom>
            <a:noFill/>
          </p:spPr>
          <p:txBody>
            <a:bodyPr wrap="square">
              <a:spAutoFit/>
            </a:bodyPr>
            <a:lstStyle/>
            <a:p>
              <a:pPr algn="ctr"/>
              <a:r>
                <a:rPr kumimoji="0" lang="en-US" sz="72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7200"/>
            </a:p>
          </p:txBody>
        </p:sp>
        <p:sp>
          <p:nvSpPr>
            <p:cNvPr id="11" name="TextBox 10">
              <a:extLst>
                <a:ext uri="{FF2B5EF4-FFF2-40B4-BE49-F238E27FC236}">
                  <a16:creationId xmlns:a16="http://schemas.microsoft.com/office/drawing/2014/main" id="{F64300D7-CB2E-C33E-45F1-61204D1752CC}"/>
                </a:ext>
              </a:extLst>
            </p:cNvPr>
            <p:cNvSpPr txBox="1"/>
            <p:nvPr/>
          </p:nvSpPr>
          <p:spPr>
            <a:xfrm rot="5792460">
              <a:off x="8427583" y="787743"/>
              <a:ext cx="454075" cy="820850"/>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14" name="TextBox 13">
              <a:extLst>
                <a:ext uri="{FF2B5EF4-FFF2-40B4-BE49-F238E27FC236}">
                  <a16:creationId xmlns:a16="http://schemas.microsoft.com/office/drawing/2014/main" id="{AEA055B5-5A09-C117-81DA-79C4F80322A5}"/>
                </a:ext>
              </a:extLst>
            </p:cNvPr>
            <p:cNvSpPr txBox="1"/>
            <p:nvPr/>
          </p:nvSpPr>
          <p:spPr>
            <a:xfrm rot="7627788">
              <a:off x="8396890" y="1022167"/>
              <a:ext cx="454075" cy="897208"/>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5" name="TextBox 14">
              <a:extLst>
                <a:ext uri="{FF2B5EF4-FFF2-40B4-BE49-F238E27FC236}">
                  <a16:creationId xmlns:a16="http://schemas.microsoft.com/office/drawing/2014/main" id="{202C6E52-0080-A1C1-A3BA-61E287318B19}"/>
                </a:ext>
              </a:extLst>
            </p:cNvPr>
            <p:cNvSpPr txBox="1"/>
            <p:nvPr/>
          </p:nvSpPr>
          <p:spPr>
            <a:xfrm rot="8936788">
              <a:off x="8278351" y="1260649"/>
              <a:ext cx="454075" cy="973565"/>
            </a:xfrm>
            <a:prstGeom prst="rect">
              <a:avLst/>
            </a:prstGeom>
            <a:noFill/>
          </p:spPr>
          <p:txBody>
            <a:bodyPr wrap="square">
              <a:spAutoFit/>
            </a:bodyPr>
            <a:lstStyle/>
            <a:p>
              <a:pPr algn="ctr"/>
              <a:r>
                <a:rPr kumimoji="0" lang="en-US" sz="96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9600"/>
            </a:p>
          </p:txBody>
        </p:sp>
        <p:sp>
          <p:nvSpPr>
            <p:cNvPr id="16" name="TextBox 15">
              <a:extLst>
                <a:ext uri="{FF2B5EF4-FFF2-40B4-BE49-F238E27FC236}">
                  <a16:creationId xmlns:a16="http://schemas.microsoft.com/office/drawing/2014/main" id="{BA51AF75-CFB0-8F92-2709-364DA02266D4}"/>
                </a:ext>
              </a:extLst>
            </p:cNvPr>
            <p:cNvSpPr txBox="1"/>
            <p:nvPr/>
          </p:nvSpPr>
          <p:spPr>
            <a:xfrm rot="10343958">
              <a:off x="8063867" y="1422910"/>
              <a:ext cx="454075" cy="1154916"/>
            </a:xfrm>
            <a:prstGeom prst="rect">
              <a:avLst/>
            </a:prstGeom>
            <a:noFill/>
          </p:spPr>
          <p:txBody>
            <a:bodyPr wrap="square">
              <a:spAutoFit/>
            </a:bodyPr>
            <a:lstStyle/>
            <a:p>
              <a:pPr algn="ct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500"/>
            </a:p>
          </p:txBody>
        </p:sp>
      </p:grpSp>
      <p:sp>
        <p:nvSpPr>
          <p:cNvPr id="18" name="TextBox 17">
            <a:extLst>
              <a:ext uri="{FF2B5EF4-FFF2-40B4-BE49-F238E27FC236}">
                <a16:creationId xmlns:a16="http://schemas.microsoft.com/office/drawing/2014/main" id="{6DE0A0DF-DA4D-3BF5-D36E-40F793A578F7}"/>
              </a:ext>
            </a:extLst>
          </p:cNvPr>
          <p:cNvSpPr txBox="1"/>
          <p:nvPr/>
        </p:nvSpPr>
        <p:spPr>
          <a:xfrm>
            <a:off x="5887945" y="-393486"/>
            <a:ext cx="4368304" cy="369332"/>
          </a:xfrm>
          <a:prstGeom prst="rect">
            <a:avLst/>
          </a:prstGeom>
          <a:noFill/>
        </p:spPr>
        <p:txBody>
          <a:bodyPr wrap="square" rtlCol="0">
            <a:spAutoFit/>
          </a:bodyPr>
          <a:lstStyle/>
          <a:p>
            <a:pPr algn="ctr"/>
            <a:r>
              <a:rPr lang="en-US">
                <a:solidFill>
                  <a:srgbClr val="F80B8D"/>
                </a:solidFill>
                <a:ea typeface="Segoe UI Emoji" panose="020B0502040204020203" pitchFamily="34" charset="0"/>
              </a:rPr>
              <a:t>hi Jeannie</a:t>
            </a:r>
          </a:p>
        </p:txBody>
      </p:sp>
      <p:sp>
        <p:nvSpPr>
          <p:cNvPr id="19" name="Title 3">
            <a:extLst>
              <a:ext uri="{FF2B5EF4-FFF2-40B4-BE49-F238E27FC236}">
                <a16:creationId xmlns:a16="http://schemas.microsoft.com/office/drawing/2014/main" id="{B499EE38-E749-15D1-60CC-37DD23E146F5}"/>
              </a:ext>
            </a:extLst>
          </p:cNvPr>
          <p:cNvSpPr txBox="1">
            <a:spLocks/>
          </p:cNvSpPr>
          <p:nvPr/>
        </p:nvSpPr>
        <p:spPr>
          <a:xfrm>
            <a:off x="5766486" y="4755451"/>
            <a:ext cx="3377514" cy="388049"/>
          </a:xfrm>
          <a:prstGeom prst="rect">
            <a:avLst/>
          </a:prstGeom>
        </p:spPr>
        <p:txBody>
          <a:bodyPr vert="horz" lIns="91440" tIns="45720" rIns="91440" bIns="45720" rtlCol="0" anchor="ctr">
            <a:noAutofit/>
          </a:bodyPr>
          <a:lstStyle>
            <a:lvl1pPr algn="l" defTabSz="342886" rtl="0" eaLnBrk="1" latinLnBrk="0" hangingPunct="1">
              <a:spcBef>
                <a:spcPct val="0"/>
              </a:spcBef>
              <a:buNone/>
              <a:defRPr sz="11500" kern="1200">
                <a:solidFill>
                  <a:schemeClr val="tx1"/>
                </a:solidFill>
                <a:latin typeface="+mn-lt"/>
                <a:ea typeface="Segoe UI Emoji" panose="020B0502040204020203" pitchFamily="34" charset="0"/>
                <a:cs typeface="+mj-cs"/>
              </a:defRPr>
            </a:lvl1pPr>
          </a:lstStyle>
          <a:p>
            <a:pPr algn="r"/>
            <a:r>
              <a:rPr lang="en-US" sz="1800">
                <a:solidFill>
                  <a:srgbClr val="F80B8D"/>
                </a:solidFill>
              </a:rPr>
              <a:t>[record lecture]</a:t>
            </a:r>
          </a:p>
        </p:txBody>
      </p:sp>
    </p:spTree>
    <p:extLst>
      <p:ext uri="{BB962C8B-B14F-4D97-AF65-F5344CB8AC3E}">
        <p14:creationId xmlns:p14="http://schemas.microsoft.com/office/powerpoint/2010/main" val="5654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F0884-2785-E02B-62D4-0AD02D7AEB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95E60-E45A-8443-24B4-4EE7D94897C2}"/>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DCB29E36-9613-AB2F-A59C-AD4E6D2367E4}"/>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 </a:t>
            </a:r>
            <a:r>
              <a:rPr lang="en-US">
                <a:solidFill>
                  <a:srgbClr val="007B00"/>
                </a:solidFill>
                <a:effectLst/>
                <a:latin typeface="+mj-lt"/>
              </a:rPr>
              <a:t>Can also be used to update a key's value.</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All keys are unique.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7B00"/>
                </a:solidFill>
                <a:latin typeface="+mj-lt"/>
              </a:rPr>
            </a:br>
            <a:r>
              <a:rPr lang="en-US">
                <a:solidFill>
                  <a:srgbClr val="007B00"/>
                </a:solidFill>
                <a:latin typeface="+mj-lt"/>
              </a:rPr>
              <a:t>// </a:t>
            </a:r>
            <a:r>
              <a:rPr lang="en-US" b="1">
                <a:solidFill>
                  <a:srgbClr val="007B00"/>
                </a:solidFill>
                <a:latin typeface="+mj-lt"/>
              </a:rPr>
              <a:t>NOTE:</a:t>
            </a:r>
            <a:r>
              <a:rPr lang="en-US">
                <a:solidFill>
                  <a:srgbClr val="007B00"/>
                </a:solidFill>
                <a:latin typeface="+mj-lt"/>
              </a:rPr>
              <a:t> if key not in map, returns null</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a:t>
            </a:r>
            <a:r>
              <a:rPr lang="en-US" b="1">
                <a:solidFill>
                  <a:srgbClr val="007B00"/>
                </a:solidFill>
                <a:effectLst/>
                <a:latin typeface="+mj-lt"/>
              </a:rPr>
              <a:t>set of all keys</a:t>
            </a:r>
            <a:r>
              <a:rPr lang="en-US">
                <a:solidFill>
                  <a:srgbClr val="007B00"/>
                </a:solidFill>
                <a:effectLst/>
                <a:latin typeface="+mj-lt"/>
              </a:rPr>
              <a:t>.</a:t>
            </a:r>
            <a:br>
              <a:rPr lang="en-US">
                <a:solidFill>
                  <a:srgbClr val="007B00"/>
                </a:solidFill>
                <a:effectLst/>
                <a:latin typeface="+mj-lt"/>
              </a:rPr>
            </a:br>
            <a:r>
              <a:rPr lang="en-US">
                <a:solidFill>
                  <a:srgbClr val="007B00"/>
                </a:solidFill>
                <a:effectLst/>
                <a:latin typeface="+mj-lt"/>
              </a:rPr>
              <a:t>// </a:t>
            </a:r>
            <a:r>
              <a:rPr lang="en-US" b="1">
                <a:solidFill>
                  <a:srgbClr val="007B00"/>
                </a:solidFill>
                <a:effectLst/>
                <a:latin typeface="+mj-lt"/>
              </a:rPr>
              <a:t>NOTE:</a:t>
            </a:r>
            <a:r>
              <a:rPr lang="en-US">
                <a:solidFill>
                  <a:srgbClr val="007B00"/>
                </a:solidFill>
                <a:effectLst/>
                <a:latin typeface="+mj-lt"/>
              </a:rPr>
              <a:t> Use a for-each loop to iterate through this.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404808977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C7C271-0049-B238-033C-D19A5C977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F526C0-4D7F-BDFB-2728-AE84909AFC07}"/>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6521811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A46439-F4A1-851E-E28D-C02C0AEBC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43B4C-84D6-B88D-F599-47286A1C624B}"/>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54245874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CC0A-811D-781C-B6B1-362A4273A436}"/>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10814051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3BBB3-7417-9781-2A86-C41599508DAF}"/>
              </a:ext>
            </a:extLst>
          </p:cNvPr>
          <p:cNvSpPr>
            <a:spLocks noGrp="1"/>
          </p:cNvSpPr>
          <p:nvPr>
            <p:ph type="title"/>
          </p:nvPr>
        </p:nvSpPr>
        <p:spPr/>
        <p:txBody>
          <a:bodyPr/>
          <a:lstStyle/>
          <a:p>
            <a:r>
              <a:rPr lang="en-US"/>
              <a:t>let's get motivated</a:t>
            </a:r>
          </a:p>
        </p:txBody>
      </p:sp>
    </p:spTree>
    <p:extLst>
      <p:ext uri="{BB962C8B-B14F-4D97-AF65-F5344CB8AC3E}">
        <p14:creationId xmlns:p14="http://schemas.microsoft.com/office/powerpoint/2010/main" val="162280640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65759-47BD-4D2F-829F-2EE8FC5BCBE3}"/>
              </a:ext>
            </a:extLst>
          </p:cNvPr>
          <p:cNvPicPr>
            <a:picLocks noChangeAspect="1"/>
          </p:cNvPicPr>
          <p:nvPr/>
        </p:nvPicPr>
        <p:blipFill>
          <a:blip r:embed="rId2"/>
          <a:stretch>
            <a:fillRect/>
          </a:stretch>
        </p:blipFill>
        <p:spPr>
          <a:xfrm>
            <a:off x="685800" y="504364"/>
            <a:ext cx="7772400" cy="4134771"/>
          </a:xfrm>
          <a:prstGeom prst="rect">
            <a:avLst/>
          </a:prstGeom>
        </p:spPr>
      </p:pic>
    </p:spTree>
    <p:extLst>
      <p:ext uri="{BB962C8B-B14F-4D97-AF65-F5344CB8AC3E}">
        <p14:creationId xmlns:p14="http://schemas.microsoft.com/office/powerpoint/2010/main" val="2770434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DA4-CF08-718C-4B29-B76F65A2602F}"/>
              </a:ext>
            </a:extLst>
          </p:cNvPr>
          <p:cNvSpPr>
            <a:spLocks noGrp="1"/>
          </p:cNvSpPr>
          <p:nvPr>
            <p:ph type="title"/>
          </p:nvPr>
        </p:nvSpPr>
        <p:spPr/>
        <p:txBody>
          <a:bodyPr/>
          <a:lstStyle/>
          <a:p>
            <a:r>
              <a:rPr lang="en-US"/>
              <a:t>so basically...</a:t>
            </a:r>
          </a:p>
        </p:txBody>
      </p:sp>
    </p:spTree>
    <p:extLst>
      <p:ext uri="{BB962C8B-B14F-4D97-AF65-F5344CB8AC3E}">
        <p14:creationId xmlns:p14="http://schemas.microsoft.com/office/powerpoint/2010/main" val="27319839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ED89D-E422-1541-6A9A-55CC6BFBC409}"/>
              </a:ext>
            </a:extLst>
          </p:cNvPr>
          <p:cNvSpPr>
            <a:spLocks noGrp="1"/>
          </p:cNvSpPr>
          <p:nvPr>
            <p:ph type="title"/>
          </p:nvPr>
        </p:nvSpPr>
        <p:spPr/>
        <p:txBody>
          <a:bodyPr/>
          <a:lstStyle/>
          <a:p>
            <a:r>
              <a:rPr lang="en-US" sz="3600" b="1"/>
              <a:t>note: </a:t>
            </a:r>
            <a:r>
              <a:rPr lang="en-US" sz="3600"/>
              <a:t>this advice made no sense</a:t>
            </a:r>
          </a:p>
        </p:txBody>
      </p:sp>
    </p:spTree>
    <p:extLst>
      <p:ext uri="{BB962C8B-B14F-4D97-AF65-F5344CB8AC3E}">
        <p14:creationId xmlns:p14="http://schemas.microsoft.com/office/powerpoint/2010/main" val="259598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97614-36B6-5ACF-E53F-C8F819E093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38ADEB-2E17-AC64-8B0F-EA522873F970}"/>
              </a:ext>
            </a:extLst>
          </p:cNvPr>
          <p:cNvSpPr>
            <a:spLocks noGrp="1"/>
          </p:cNvSpPr>
          <p:nvPr>
            <p:ph type="title"/>
          </p:nvPr>
        </p:nvSpPr>
        <p:spPr/>
        <p:txBody>
          <a:bodyPr/>
          <a:lstStyle/>
          <a:p>
            <a:pPr algn="l"/>
            <a:r>
              <a:rPr lang="en-US" sz="4000"/>
              <a:t>in ~1953 someone realized that if you combined an array, the %, and something called a "hash function," you could implement a map that ran in O(1)...</a:t>
            </a:r>
          </a:p>
        </p:txBody>
      </p:sp>
    </p:spTree>
    <p:extLst>
      <p:ext uri="{BB962C8B-B14F-4D97-AF65-F5344CB8AC3E}">
        <p14:creationId xmlns:p14="http://schemas.microsoft.com/office/powerpoint/2010/main" val="103183943"/>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7D2B-C6ED-D544-ECB1-63945127AD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B23230-A5D1-4903-144C-D6563F6D748E}"/>
              </a:ext>
            </a:extLst>
          </p:cNvPr>
          <p:cNvSpPr>
            <a:spLocks noGrp="1"/>
          </p:cNvSpPr>
          <p:nvPr>
            <p:ph type="title"/>
          </p:nvPr>
        </p:nvSpPr>
        <p:spPr/>
        <p:txBody>
          <a:bodyPr/>
          <a:lstStyle/>
          <a:p>
            <a:r>
              <a:rPr lang="en-US" sz="4000"/>
              <a:t>let's learn how this works 🙂👍</a:t>
            </a:r>
          </a:p>
        </p:txBody>
      </p:sp>
    </p:spTree>
    <p:extLst>
      <p:ext uri="{BB962C8B-B14F-4D97-AF65-F5344CB8AC3E}">
        <p14:creationId xmlns:p14="http://schemas.microsoft.com/office/powerpoint/2010/main" val="375424757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4540-A3A8-A2CB-CA32-2CDB4B75DD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5FD154-8E71-BC18-3629-5E8A6B1E3BD4}"/>
              </a:ext>
            </a:extLst>
          </p:cNvPr>
          <p:cNvSpPr>
            <a:spLocks noGrp="1"/>
          </p:cNvSpPr>
          <p:nvPr>
            <p:ph type="title"/>
          </p:nvPr>
        </p:nvSpPr>
        <p:spPr/>
        <p:txBody>
          <a:bodyPr/>
          <a:lstStyle/>
          <a:p>
            <a:pPr algn="r"/>
            <a:r>
              <a:rPr lang="en-US" b="1"/>
              <a:t>review: </a:t>
            </a:r>
            <a:r>
              <a:rPr lang="en-US"/>
              <a:t>% vs. MODULO</a:t>
            </a:r>
            <a:br>
              <a:rPr lang="en-US"/>
            </a:br>
            <a:r>
              <a:rPr lang="en-US" sz="3200"/>
              <a:t>(Math.floorMod)</a:t>
            </a:r>
            <a:endParaRPr lang="en-US"/>
          </a:p>
        </p:txBody>
      </p:sp>
    </p:spTree>
    <p:extLst>
      <p:ext uri="{BB962C8B-B14F-4D97-AF65-F5344CB8AC3E}">
        <p14:creationId xmlns:p14="http://schemas.microsoft.com/office/powerpoint/2010/main" val="64548671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57911-9F51-77B0-C39F-7DEE6E8AEB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51F3A7-5BCE-D7F3-A3A0-D50AA7D74ECB}"/>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A5555DE2-42BE-15DF-C751-EAAAC0B0FC67}"/>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4462F4-543A-7A6B-4215-DFBDFE484391}"/>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29AD08E-6FA9-2A64-2D68-170A57E6D4A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D42A066-A74D-0BEC-F751-56631F48E985}"/>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FC95C90A-45F8-AE45-F4DE-E5926648DF71}"/>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A06281D5-D113-3D46-90EC-485FDBB2DFC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E4BC9DA-599E-7A9E-CBCA-96896D8FFB4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61EB2DC-C8C2-673D-F1C9-39F60131C0E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8C0D35EC-D880-BE8E-B550-49B5E68644C4}"/>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8EC0B117-4D93-6E96-644F-AE63DBA78C6D}"/>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6731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9A1AD-DF44-A167-7654-1A087B9ED7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75B6C2-B9C2-614E-8D8C-482F33A5F490}"/>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7CDB66C4-8A54-4D41-8F19-5223B148F26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528D3D6-53AA-B95B-C894-3C6502DC03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A71F06E-3BDF-6280-D070-5535C4FB86E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911F219-7122-7546-2CCF-C210453985DD}"/>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835996DC-DC7F-4207-A615-33A96C0407CD}"/>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180501CA-EADC-3E55-66A5-2A0EDC6AFF72}"/>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2801C6-2EB6-F728-75F7-BBDD65F938A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14E2A295-6043-F5AE-3CB6-F0CC2550D390}"/>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56B1CB9-8D66-78CC-C3CF-174603D811D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E18E1B-A0EC-47CB-50EF-F4C9B76E6E78}"/>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B47705B2-ABF4-1FAF-E352-A24F35C3850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2F02291F-EC26-656C-EB1B-B2AB6EDCF1DA}"/>
              </a:ext>
            </a:extLst>
          </p:cNvPr>
          <p:cNvSpPr txBox="1"/>
          <p:nvPr/>
        </p:nvSpPr>
        <p:spPr>
          <a:xfrm>
            <a:off x="4216536" y="312036"/>
            <a:ext cx="5199206" cy="2123658"/>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p>
          <a:p>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rgbClr val="00007F"/>
                </a:solidFill>
                <a:latin typeface="Consolas" panose="020B0609020204030204" pitchFamily="49" charset="0"/>
                <a:ea typeface="Segoe UI Emoji" panose="020B0502040204020203" pitchFamily="34" charset="0"/>
                <a:cs typeface="Consolas" panose="020B0609020204030204" pitchFamily="49" charset="0"/>
              </a:rPr>
              <a:t>MODULO</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sz="2800">
                <a:solidFill>
                  <a:schemeClr val="accent1"/>
                </a:solidFill>
                <a:latin typeface="Consolas" panose="020B0609020204030204" pitchFamily="49" charset="0"/>
                <a:ea typeface="Segoe UI Emoji" panose="020B0502040204020203" pitchFamily="34" charset="0"/>
                <a:cs typeface="Consolas" panose="020B0609020204030204" pitchFamily="49" charset="0"/>
              </a:rPr>
              <a:t>-7</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sz="2800">
                <a:solidFill>
                  <a:schemeClr val="accent2"/>
                </a:solidFill>
                <a:latin typeface="Consolas" panose="020B0609020204030204" pitchFamily="49" charset="0"/>
                <a:ea typeface="Segoe UI Emoji" panose="020B0502040204020203" pitchFamily="34" charset="0"/>
                <a:cs typeface="Consolas" panose="020B0609020204030204" pitchFamily="49" charset="0"/>
              </a:rPr>
              <a:t>3</a:t>
            </a:r>
            <a:r>
              <a:rPr lang="en-US" sz="2800">
                <a:solidFill>
                  <a:srgbClr val="000000"/>
                </a:solidFill>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a:p>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A0461AB3-6856-835B-D472-88D23AD89114}"/>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AF3C500-0B92-0C32-1A6D-5A1EF4E5A3F6}"/>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DB775E1E-C1A6-A630-A4A4-8EAB4D9F93BB}"/>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D18F6445-4EC4-9407-D39C-F74F58C235BA}"/>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94B68FAF-9EF8-5BD7-F14B-039358532880}"/>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27270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AEB16-FC87-2F0C-4328-B185BD12C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46102-57FF-F249-CFB3-D164FA623BFA}"/>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905E9DB9-88DC-256D-2D14-26AFA6933DEE}"/>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19311696"/>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0DA-09C7-9213-56A8-2788FD8D33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BE79E-410C-3151-2DF2-F14E7F1CD78C}"/>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B31E84F1-67A9-D7E6-9BBE-45F36C868F78}"/>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951125524"/>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34636-3789-9E5C-FE86-1DF5225D1E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6C328A-5DD5-5DEB-7F62-D4FA3F278A00}"/>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89039784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247DC-276D-F503-6E77-E7D75C38AB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D4D666-9D5C-6CBC-86CC-C7C0056C1FF2}"/>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374047690"/>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91C9A-F6BF-5FA7-D1C7-74D8A74A45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4E117-0F83-CA4E-ED0D-5246A9943CE5}"/>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2313C4CF-95EC-2D58-B2B8-A5225E90AB1A}"/>
              </a:ext>
            </a:extLst>
          </p:cNvPr>
          <p:cNvSpPr>
            <a:spLocks noGrp="1"/>
          </p:cNvSpPr>
          <p:nvPr>
            <p:ph sz="quarter" idx="10"/>
          </p:nvPr>
        </p:nvSpPr>
        <p:spPr/>
        <p:txBody>
          <a:bodyPr/>
          <a:lstStyle/>
          <a:p>
            <a:r>
              <a:rPr lang="en-US"/>
              <a:t>a </a:t>
            </a:r>
            <a:r>
              <a:rPr lang="en-US" b="1"/>
              <a:t>hash function </a:t>
            </a:r>
            <a:r>
              <a:rPr lang="en-US"/>
              <a:t>takes some data and returns an integer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 every time is is called</a:t>
            </a:r>
          </a:p>
          <a:p>
            <a:endParaRPr lang="en-US"/>
          </a:p>
          <a:p>
            <a:r>
              <a:rPr lang="en-US"/>
              <a:t>a </a:t>
            </a:r>
            <a:r>
              <a:rPr lang="en-US" b="1"/>
              <a:t>hash</a:t>
            </a:r>
            <a:r>
              <a:rPr lang="en-US"/>
              <a:t> </a:t>
            </a:r>
            <a:r>
              <a:rPr lang="en-US" b="1"/>
              <a:t>collision</a:t>
            </a:r>
            <a:r>
              <a:rPr lang="en-US"/>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97652055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E2BA-525D-3F69-AEDA-9961B4D25C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2698C-ECB4-0D0B-75BF-86328E9FF9C2}"/>
              </a:ext>
            </a:extLst>
          </p:cNvPr>
          <p:cNvSpPr>
            <a:spLocks noGrp="1"/>
          </p:cNvSpPr>
          <p:nvPr>
            <p:ph type="title"/>
          </p:nvPr>
        </p:nvSpPr>
        <p:spPr/>
        <p:txBody>
          <a:bodyPr/>
          <a:lstStyle/>
          <a:p>
            <a:r>
              <a:rPr lang="en-US" sz="2800"/>
              <a:t>unless...</a:t>
            </a:r>
          </a:p>
        </p:txBody>
      </p:sp>
    </p:spTree>
    <p:extLst>
      <p:ext uri="{BB962C8B-B14F-4D97-AF65-F5344CB8AC3E}">
        <p14:creationId xmlns:p14="http://schemas.microsoft.com/office/powerpoint/2010/main" val="3603300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71B1-2226-C05C-F926-148EEF0B3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222F-47DB-9E42-E801-3325C71ADF58}"/>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977348-4D20-E639-1EA1-0FD7810FD91A}"/>
              </a:ext>
            </a:extLst>
          </p:cNvPr>
          <p:cNvSpPr>
            <a:spLocks noGrp="1"/>
          </p:cNvSpPr>
          <p:nvPr>
            <p:ph sz="quarter" idx="10"/>
          </p:nvPr>
        </p:nvSpPr>
        <p:spPr/>
        <p:txBody>
          <a:bodyPr/>
          <a:lstStyle/>
          <a:p>
            <a:r>
              <a:rPr lang="en-US">
                <a:solidFill>
                  <a:schemeClr val="bg1"/>
                </a:solidFill>
              </a:rPr>
              <a:t>a </a:t>
            </a:r>
            <a:r>
              <a:rPr lang="en-US" b="1">
                <a:solidFill>
                  <a:schemeClr val="bg1"/>
                </a:solidFill>
              </a:rPr>
              <a:t>hash function </a:t>
            </a:r>
            <a:r>
              <a:rPr lang="en-US">
                <a:solidFill>
                  <a:schemeClr val="bg1"/>
                </a:solidFill>
              </a:rPr>
              <a:t>takes some data and returns an integer called the data's</a:t>
            </a:r>
            <a:br>
              <a:rPr lang="en-US">
                <a:solidFill>
                  <a:schemeClr val="bg1"/>
                </a:solidFill>
              </a:rPr>
            </a:br>
            <a:r>
              <a:rPr lang="en-US" b="1">
                <a:solidFill>
                  <a:schemeClr val="bg1"/>
                </a:solidFill>
              </a:rPr>
              <a:t>hash code</a:t>
            </a:r>
            <a:r>
              <a:rPr lang="en-US">
                <a:solidFill>
                  <a:schemeClr val="bg1"/>
                </a:solidFill>
              </a:rPr>
              <a:t> (</a:t>
            </a:r>
            <a:r>
              <a:rPr lang="en-US" b="1">
                <a:solidFill>
                  <a:schemeClr val="bg1"/>
                </a:solidFill>
              </a:rPr>
              <a:t>hash</a:t>
            </a:r>
            <a:r>
              <a:rPr lang="en-US">
                <a:solidFill>
                  <a:schemeClr val="bg1"/>
                </a:solidFill>
              </a:rPr>
              <a:t>, hash value)</a:t>
            </a:r>
          </a:p>
          <a:p>
            <a:pPr lvl="1"/>
            <a:r>
              <a:rPr lang="en-US">
                <a:solidFill>
                  <a:schemeClr val="bg1"/>
                </a:solidFill>
              </a:rPr>
              <a:t>this is called "</a:t>
            </a:r>
            <a:r>
              <a:rPr lang="en-US" b="1">
                <a:solidFill>
                  <a:schemeClr val="bg1"/>
                </a:solidFill>
              </a:rPr>
              <a:t>hashing</a:t>
            </a:r>
            <a:r>
              <a:rPr lang="en-US">
                <a:solidFill>
                  <a:schemeClr val="bg1"/>
                </a:solidFill>
              </a:rPr>
              <a:t>" the data</a:t>
            </a:r>
          </a:p>
          <a:p>
            <a:pPr lvl="1"/>
            <a:r>
              <a:rPr lang="en-US"/>
              <a:t>🚨 a hash function MUST be </a:t>
            </a:r>
            <a:r>
              <a:rPr lang="en-US" b="1"/>
              <a:t>deterministic</a:t>
            </a:r>
            <a:endParaRPr lang="en-US"/>
          </a:p>
          <a:p>
            <a:pPr lvl="2"/>
            <a:r>
              <a:rPr lang="en-US">
                <a:solidFill>
                  <a:schemeClr val="bg1"/>
                </a:solidFill>
              </a:rPr>
              <a:t>given the same data, a hash function MUST return the same value every time is is called</a:t>
            </a:r>
          </a:p>
          <a:p>
            <a:endParaRPr lang="en-US"/>
          </a:p>
          <a:p>
            <a:r>
              <a:rPr lang="en-US">
                <a:solidFill>
                  <a:schemeClr val="bg1"/>
                </a:solidFill>
              </a:rPr>
              <a:t>a </a:t>
            </a:r>
            <a:r>
              <a:rPr lang="en-US" b="1">
                <a:solidFill>
                  <a:schemeClr val="bg1"/>
                </a:solidFill>
              </a:rPr>
              <a:t>hash</a:t>
            </a:r>
            <a:r>
              <a:rPr lang="en-US">
                <a:solidFill>
                  <a:schemeClr val="bg1"/>
                </a:solidFill>
              </a:rPr>
              <a:t> </a:t>
            </a:r>
            <a:r>
              <a:rPr lang="en-US" b="1">
                <a:solidFill>
                  <a:schemeClr val="bg1"/>
                </a:solidFill>
              </a:rPr>
              <a:t>collision</a:t>
            </a:r>
            <a:r>
              <a:rPr lang="en-US">
                <a:solidFill>
                  <a:schemeClr val="bg1"/>
                </a:solidFill>
              </a:rPr>
              <a:t> (hash clash) happens when two different pieces of data have the same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21638534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D8B5-A01E-CD58-1816-6A7E64763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2B99F-497C-9771-2AD9-9B82D30C4184}"/>
              </a:ext>
            </a:extLst>
          </p:cNvPr>
          <p:cNvSpPr>
            <a:spLocks noGrp="1"/>
          </p:cNvSpPr>
          <p:nvPr>
            <p:ph type="title"/>
          </p:nvPr>
        </p:nvSpPr>
        <p:spPr/>
        <p:txBody>
          <a:bodyPr/>
          <a:lstStyle/>
          <a:p>
            <a:r>
              <a:rPr lang="en-US"/>
              <a:t>let's play...</a:t>
            </a:r>
            <a:r>
              <a:rPr lang="en-US" b="1"/>
              <a:t>is it a hash function</a:t>
            </a:r>
            <a:r>
              <a:rPr lang="en-US"/>
              <a:t>?</a:t>
            </a:r>
          </a:p>
        </p:txBody>
      </p:sp>
      <p:sp>
        <p:nvSpPr>
          <p:cNvPr id="3" name="Content Placeholder 2">
            <a:extLst>
              <a:ext uri="{FF2B5EF4-FFF2-40B4-BE49-F238E27FC236}">
                <a16:creationId xmlns:a16="http://schemas.microsoft.com/office/drawing/2014/main" id="{41A10278-90AB-80FC-C64D-E4DC18363856}"/>
              </a:ext>
            </a:extLst>
          </p:cNvPr>
          <p:cNvSpPr>
            <a:spLocks noGrp="1"/>
          </p:cNvSpPr>
          <p:nvPr>
            <p:ph sz="quarter" idx="10"/>
          </p:nvPr>
        </p:nvSpPr>
        <p:spPr>
          <a:xfrm>
            <a:off x="457200" y="963337"/>
            <a:ext cx="7436840" cy="4080271"/>
          </a:xfrm>
        </p:spPr>
        <p:txBody>
          <a:bodyPr>
            <a:normAutofit/>
          </a:bodyPr>
          <a:lstStyle/>
          <a:p>
            <a:endParaRPr lang="en-US" b="1">
              <a:solidFill>
                <a:srgbClr val="7F0055"/>
              </a:solidFill>
              <a:effectLst/>
              <a:latin typeface="Consolas" panose="020B0609020204030204" pitchFamily="49" charset="0"/>
              <a:cs typeface="Consolas" panose="020B0609020204030204" pitchFamily="49" charset="0"/>
            </a:endParaRPr>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effectLst/>
                <a:highlight>
                  <a:srgbClr val="EDF9D5"/>
                </a:highlight>
                <a:latin typeface="Consolas" panose="020B0609020204030204" pitchFamily="49" charset="0"/>
                <a:cs typeface="Consolas" panose="020B0609020204030204" pitchFamily="49" charset="0"/>
              </a:rPr>
              <a:t> foo(String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effectLst/>
                <a:highlight>
                  <a:srgbClr val="EDF9D5"/>
                </a:highlight>
                <a:latin typeface="Consolas" panose="020B0609020204030204" pitchFamily="49" charset="0"/>
                <a:cs typeface="Consolas" panose="020B0609020204030204" pitchFamily="49" charset="0"/>
              </a:rPr>
              <a:t> a.length(); }</a:t>
            </a:r>
          </a:p>
          <a:p>
            <a:pPr lvl="1"/>
            <a:r>
              <a:rPr lang="en-US" b="1"/>
              <a:t>yes, though it's bad.</a:t>
            </a:r>
          </a:p>
          <a:p>
            <a:pPr lvl="2"/>
            <a:r>
              <a:rPr lang="en-US" b="1"/>
              <a:t>note: </a:t>
            </a:r>
            <a:r>
              <a:rPr lang="en-US">
                <a:solidFill>
                  <a:srgbClr val="0432FF"/>
                </a:solidFill>
                <a:latin typeface="+mj-lt"/>
              </a:rPr>
              <a:t>"foo"</a:t>
            </a:r>
            <a:r>
              <a:rPr lang="en-US"/>
              <a:t> and </a:t>
            </a:r>
            <a:r>
              <a:rPr lang="en-US">
                <a:solidFill>
                  <a:srgbClr val="0432FF"/>
                </a:solidFill>
                <a:latin typeface="+mj-lt"/>
              </a:rPr>
              <a:t>"bar"</a:t>
            </a:r>
            <a:r>
              <a:rPr lang="en-US"/>
              <a:t> collide</a:t>
            </a:r>
            <a:br>
              <a:rPr lang="en-US"/>
            </a:br>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bar(String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0; }</a:t>
            </a:r>
          </a:p>
          <a:p>
            <a:pPr lvl="1"/>
            <a:r>
              <a:rPr lang="en-US" b="1"/>
              <a:t>yes, though it's so bad.</a:t>
            </a:r>
          </a:p>
          <a:p>
            <a:pPr lvl="2"/>
            <a:r>
              <a:rPr lang="en-US" b="1"/>
              <a:t>note: </a:t>
            </a:r>
            <a:r>
              <a:rPr lang="en-US"/>
              <a:t>everything collides</a:t>
            </a:r>
          </a:p>
          <a:p>
            <a:endParaRPr lang="en-US"/>
          </a:p>
          <a:p>
            <a:r>
              <a:rPr lang="en-US" b="1">
                <a:solidFill>
                  <a:srgbClr val="7F0055"/>
                </a:solidFill>
                <a:effectLst/>
                <a:highlight>
                  <a:srgbClr val="EDF9D5"/>
                </a:highlight>
                <a:latin typeface="Consolas" panose="020B0609020204030204" pitchFamily="49" charset="0"/>
                <a:cs typeface="Consolas" panose="020B0609020204030204" pitchFamily="49" charset="0"/>
              </a:rPr>
              <a:t>int</a:t>
            </a:r>
            <a:r>
              <a:rPr lang="en-US">
                <a:highlight>
                  <a:srgbClr val="EDF9D5"/>
                </a:highlight>
                <a:latin typeface="+mj-lt"/>
              </a:rPr>
              <a:t> baz(String a) { </a:t>
            </a:r>
            <a:r>
              <a:rPr lang="en-US" b="1">
                <a:solidFill>
                  <a:srgbClr val="7F0055"/>
                </a:solidFill>
                <a:effectLst/>
                <a:highlight>
                  <a:srgbClr val="EDF9D5"/>
                </a:highlight>
                <a:latin typeface="Consolas" panose="020B0609020204030204" pitchFamily="49" charset="0"/>
                <a:cs typeface="Consolas" panose="020B0609020204030204" pitchFamily="49" charset="0"/>
              </a:rPr>
              <a:t>return</a:t>
            </a:r>
            <a:r>
              <a:rPr lang="en-US">
                <a:highlight>
                  <a:srgbClr val="EDF9D5"/>
                </a:highlight>
                <a:latin typeface="+mj-lt"/>
              </a:rPr>
              <a:t> random.nextInt(); }</a:t>
            </a:r>
          </a:p>
          <a:p>
            <a:pPr lvl="1"/>
            <a:r>
              <a:rPr lang="en-US" b="1"/>
              <a:t>no, function is not deterministic.</a:t>
            </a:r>
          </a:p>
        </p:txBody>
      </p:sp>
    </p:spTree>
    <p:extLst>
      <p:ext uri="{BB962C8B-B14F-4D97-AF65-F5344CB8AC3E}">
        <p14:creationId xmlns:p14="http://schemas.microsoft.com/office/powerpoint/2010/main" val="678703031"/>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CII Table in Java Programming. When I was still a junior developer, my… |  by Aida Fariha | Medium">
            <a:extLst>
              <a:ext uri="{FF2B5EF4-FFF2-40B4-BE49-F238E27FC236}">
                <a16:creationId xmlns:a16="http://schemas.microsoft.com/office/drawing/2014/main" id="{6B026687-9C9F-43F9-FF6B-24448240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735076"/>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57D8-FFCA-A23B-3B8B-C381F5AFD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EE5E-B6A6-94BE-5DB7-928368038A1B}"/>
              </a:ext>
            </a:extLst>
          </p:cNvPr>
          <p:cNvSpPr>
            <a:spLocks noGrp="1"/>
          </p:cNvSpPr>
          <p:nvPr>
            <p:ph type="title"/>
          </p:nvPr>
        </p:nvSpPr>
        <p:spPr/>
        <p:txBody>
          <a:bodyPr/>
          <a:lstStyle/>
          <a:p>
            <a:r>
              <a:rPr lang="en-US"/>
              <a:t>let's play...</a:t>
            </a:r>
            <a:r>
              <a:rPr lang="en-US" b="1"/>
              <a:t>do they collide</a:t>
            </a:r>
            <a:r>
              <a:rPr lang="en-US"/>
              <a:t>?</a:t>
            </a:r>
          </a:p>
        </p:txBody>
      </p:sp>
      <p:sp>
        <p:nvSpPr>
          <p:cNvPr id="10" name="Content Placeholder 9">
            <a:extLst>
              <a:ext uri="{FF2B5EF4-FFF2-40B4-BE49-F238E27FC236}">
                <a16:creationId xmlns:a16="http://schemas.microsoft.com/office/drawing/2014/main" id="{3079298F-710E-E37B-ED90-6C3FA911358E}"/>
              </a:ext>
            </a:extLst>
          </p:cNvPr>
          <p:cNvSpPr>
            <a:spLocks noGrp="1"/>
          </p:cNvSpPr>
          <p:nvPr>
            <p:ph sz="quarter" idx="10"/>
          </p:nvPr>
        </p:nvSpPr>
        <p:spPr/>
        <p:txBody>
          <a:bodyPr/>
          <a:lstStyle/>
          <a:p>
            <a:endParaRPr lang="en-US"/>
          </a:p>
          <a:p>
            <a:endParaRPr lang="en-US"/>
          </a:p>
          <a:p>
            <a:endParaRPr lang="en-US"/>
          </a:p>
          <a:p>
            <a:endParaRPr lang="en-US"/>
          </a:p>
          <a:p>
            <a:endParaRPr lang="en-US"/>
          </a:p>
          <a:p>
            <a:endParaRPr lang="en-US"/>
          </a:p>
          <a:p>
            <a:endParaRPr lang="en-US">
              <a:solidFill>
                <a:srgbClr val="0432FF"/>
              </a:solidFill>
              <a:latin typeface="+mj-lt"/>
            </a:endParaRPr>
          </a:p>
          <a:p>
            <a:r>
              <a:rPr lang="en-US">
                <a:solidFill>
                  <a:srgbClr val="0432FF"/>
                </a:solidFill>
                <a:latin typeface="+mj-lt"/>
              </a:rPr>
              <a:t>"a"</a:t>
            </a:r>
            <a:r>
              <a:rPr lang="en-US"/>
              <a:t> and </a:t>
            </a:r>
            <a:r>
              <a:rPr lang="en-US">
                <a:solidFill>
                  <a:srgbClr val="0432FF"/>
                </a:solidFill>
                <a:latin typeface="+mj-lt"/>
              </a:rPr>
              <a:t>"z"</a:t>
            </a:r>
            <a:r>
              <a:rPr lang="en-US"/>
              <a:t>?</a:t>
            </a:r>
          </a:p>
          <a:p>
            <a:r>
              <a:rPr lang="en-US">
                <a:solidFill>
                  <a:srgbClr val="0432FF"/>
                </a:solidFill>
                <a:latin typeface="+mj-lt"/>
              </a:rPr>
              <a:t>"cat"</a:t>
            </a:r>
            <a:r>
              <a:rPr lang="en-US"/>
              <a:t> and </a:t>
            </a:r>
            <a:r>
              <a:rPr lang="en-US">
                <a:solidFill>
                  <a:srgbClr val="0432FF"/>
                </a:solidFill>
                <a:latin typeface="+mj-lt"/>
              </a:rPr>
              <a:t>"dog"</a:t>
            </a:r>
            <a:r>
              <a:rPr lang="en-US"/>
              <a:t>?</a:t>
            </a:r>
            <a:endParaRPr lang="en-US">
              <a:solidFill>
                <a:srgbClr val="0432FF"/>
              </a:solidFill>
              <a:latin typeface="+mj-lt"/>
            </a:endParaRPr>
          </a:p>
          <a:p>
            <a:r>
              <a:rPr lang="en-US">
                <a:solidFill>
                  <a:srgbClr val="0432FF"/>
                </a:solidFill>
                <a:latin typeface="+mj-lt"/>
              </a:rPr>
              <a:t>"abc"</a:t>
            </a:r>
            <a:r>
              <a:rPr lang="en-US"/>
              <a:t> and </a:t>
            </a:r>
            <a:r>
              <a:rPr lang="en-US">
                <a:solidFill>
                  <a:srgbClr val="0432FF"/>
                </a:solidFill>
                <a:latin typeface="+mj-lt"/>
              </a:rPr>
              <a:t>"ABC"</a:t>
            </a:r>
            <a:r>
              <a:rPr lang="en-US"/>
              <a:t>?</a:t>
            </a:r>
          </a:p>
          <a:p>
            <a:r>
              <a:rPr lang="en-US">
                <a:solidFill>
                  <a:srgbClr val="0432FF"/>
                </a:solidFill>
                <a:latin typeface="+mj-lt"/>
              </a:rPr>
              <a:t>"iamlordvoldemort"</a:t>
            </a:r>
            <a:r>
              <a:rPr lang="en-US"/>
              <a:t> and </a:t>
            </a:r>
            <a:r>
              <a:rPr lang="en-US">
                <a:solidFill>
                  <a:srgbClr val="0432FF"/>
                </a:solidFill>
                <a:latin typeface="+mj-lt"/>
              </a:rPr>
              <a:t>"tommarvoloriddle"</a:t>
            </a:r>
            <a:r>
              <a:rPr lang="en-US"/>
              <a:t>?</a:t>
            </a:r>
          </a:p>
        </p:txBody>
      </p:sp>
      <p:sp>
        <p:nvSpPr>
          <p:cNvPr id="5" name="TextBox 4">
            <a:extLst>
              <a:ext uri="{FF2B5EF4-FFF2-40B4-BE49-F238E27FC236}">
                <a16:creationId xmlns:a16="http://schemas.microsoft.com/office/drawing/2014/main" id="{7CE86C57-26E5-5685-0540-FFECA1A5068E}"/>
              </a:ext>
            </a:extLst>
          </p:cNvPr>
          <p:cNvSpPr txBox="1"/>
          <p:nvPr/>
        </p:nvSpPr>
        <p:spPr>
          <a:xfrm>
            <a:off x="505436" y="972631"/>
            <a:ext cx="8133127" cy="2031325"/>
          </a:xfrm>
          <a:prstGeom prst="rect">
            <a:avLst/>
          </a:prstGeom>
          <a:noFill/>
          <a:ln>
            <a:solidFill>
              <a:schemeClr val="tx1"/>
            </a:solidFill>
          </a:ln>
        </p:spPr>
        <p:txBody>
          <a:bodyPr wrap="square">
            <a:spAutoFit/>
          </a:bodyPr>
          <a:lstStyle/>
          <a:p>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hash(String string)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kumimoji="0" lang="en-US" sz="1800" b="1" i="0" u="none" strike="noStrike" kern="1200" cap="none" spc="0" normalizeH="0" baseline="0" noProof="0">
                <a:ln>
                  <a:noFill/>
                </a:ln>
                <a:solidFill>
                  <a:srgbClr val="7F0055"/>
                </a:solidFill>
                <a:effectLst/>
                <a:uLnTx/>
                <a:uFillTx/>
                <a:latin typeface="Consolas" panose="020B0609020204030204" pitchFamily="49" charset="0"/>
                <a:ea typeface="Segoe UI Emoji" panose="020B0502040204020203" pitchFamily="34" charset="0"/>
                <a:cs typeface="Consolas" panose="020B0609020204030204" pitchFamily="49" charset="0"/>
              </a:rPr>
              <a:t>int</a:t>
            </a:r>
            <a:r>
              <a:rPr lang="en-US">
                <a:effectLst/>
                <a:latin typeface="Consolas" panose="020B0609020204030204" pitchFamily="49" charset="0"/>
                <a:cs typeface="Consolas" panose="020B0609020204030204" pitchFamily="49" charset="0"/>
              </a:rPr>
              <a:t> result = 0;</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for</a:t>
            </a: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i = 0; i &lt; string.length(); ++i)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result += string.charAt(i); </a:t>
            </a:r>
            <a:r>
              <a:rPr lang="en-US">
                <a:solidFill>
                  <a:srgbClr val="007B00"/>
                </a:solidFill>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NOTE:</a:t>
            </a:r>
            <a:r>
              <a:rPr lang="en-US">
                <a:solidFill>
                  <a:srgbClr val="007B00"/>
                </a:solidFill>
                <a:effectLst/>
                <a:latin typeface="Consolas" panose="020B0609020204030204" pitchFamily="49" charset="0"/>
                <a:cs typeface="Consolas" panose="020B0609020204030204" pitchFamily="49" charset="0"/>
              </a:rPr>
              <a:t> chars are integers</a:t>
            </a:r>
            <a:br>
              <a:rPr lang="en-US">
                <a:solidFill>
                  <a:srgbClr val="007B00"/>
                </a:solidFill>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    </a:t>
            </a:r>
            <a:r>
              <a:rPr lang="en-US" b="1">
                <a:solidFill>
                  <a:srgbClr val="7F0055"/>
                </a:solidFill>
                <a:effectLst/>
                <a:latin typeface="Consolas" panose="020B0609020204030204" pitchFamily="49" charset="0"/>
                <a:cs typeface="Consolas" panose="020B0609020204030204" pitchFamily="49" charset="0"/>
              </a:rPr>
              <a:t>return</a:t>
            </a:r>
            <a:r>
              <a:rPr lang="en-US">
                <a:effectLst/>
                <a:latin typeface="Consolas" panose="020B0609020204030204" pitchFamily="49" charset="0"/>
                <a:cs typeface="Consolas" panose="020B0609020204030204" pitchFamily="49" charset="0"/>
              </a:rPr>
              <a:t> result;</a:t>
            </a:r>
            <a:br>
              <a:rPr lang="en-US">
                <a:effectLst/>
                <a:latin typeface="Consolas" panose="020B0609020204030204" pitchFamily="49" charset="0"/>
                <a:cs typeface="Consolas" panose="020B0609020204030204" pitchFamily="49" charset="0"/>
              </a:rPr>
            </a:br>
            <a:r>
              <a:rPr lang="en-US">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6646365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A03B-6A65-482A-8764-680540297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E1F055-5F3F-3D0A-BCDF-56C0029BC7A5}"/>
              </a:ext>
            </a:extLst>
          </p:cNvPr>
          <p:cNvSpPr>
            <a:spLocks noGrp="1"/>
          </p:cNvSpPr>
          <p:nvPr>
            <p:ph type="title"/>
          </p:nvPr>
        </p:nvSpPr>
        <p:spPr/>
        <p:txBody>
          <a:bodyPr/>
          <a:lstStyle/>
          <a:p>
            <a:r>
              <a:rPr lang="en-US"/>
              <a:t>Java's built-in hashCode()</a:t>
            </a:r>
          </a:p>
        </p:txBody>
      </p:sp>
    </p:spTree>
    <p:extLst>
      <p:ext uri="{BB962C8B-B14F-4D97-AF65-F5344CB8AC3E}">
        <p14:creationId xmlns:p14="http://schemas.microsoft.com/office/powerpoint/2010/main" val="82226002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49D8-CD54-7773-8EB9-E69C260245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D064B7-4D36-5DCE-E8F0-321E690EE073}"/>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663A8374-CCC9-DE75-10D5-E3BB74B25046}"/>
              </a:ext>
            </a:extLst>
          </p:cNvPr>
          <p:cNvSpPr>
            <a:spLocks noGrp="1"/>
          </p:cNvSpPr>
          <p:nvPr>
            <p:ph sz="quarter" idx="10"/>
          </p:nvPr>
        </p:nvSpPr>
        <p:spPr/>
        <p:txBody>
          <a:bodyPr/>
          <a:lstStyle/>
          <a:p>
            <a:r>
              <a:rPr lang="en-US"/>
              <a:t>all Java objects have a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EC6BCDCD-E243-85D4-D6A8-E278DBFA6E23}"/>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endParaRPr lang="en-US" err="1">
              <a:solidFill>
                <a:srgbClr val="00007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33670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BF8B-88A6-5C56-C913-682DFD739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BB12DD-EC96-D28C-53F0-4807D982B84F}"/>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D93E0093-2F42-55BA-906C-0805EC03BFE6}"/>
              </a:ext>
            </a:extLst>
          </p:cNvPr>
          <p:cNvSpPr>
            <a:spLocks noGrp="1"/>
          </p:cNvSpPr>
          <p:nvPr>
            <p:ph sz="quarter" idx="10"/>
          </p:nvPr>
        </p:nvSpPr>
        <p:spPr>
          <a:xfrm>
            <a:off x="457200" y="963337"/>
            <a:ext cx="8229600" cy="4080271"/>
          </a:xfrm>
        </p:spPr>
        <p:txBody>
          <a:bodyPr/>
          <a:lstStyle/>
          <a:p>
            <a:r>
              <a:rPr lang="en-US"/>
              <a:t>often, you want to use a hash code to index into an array</a:t>
            </a:r>
          </a:p>
          <a:p>
            <a:pPr lvl="1"/>
            <a:r>
              <a:rPr lang="en-US"/>
              <a:t>✨ </a:t>
            </a:r>
            <a:r>
              <a:rPr lang="en-US">
                <a:solidFill>
                  <a:srgbClr val="00007F"/>
                </a:solidFill>
                <a:latin typeface="+mj-lt"/>
              </a:rPr>
              <a:t>MODULO</a:t>
            </a:r>
            <a:r>
              <a:rPr lang="en-US">
                <a:latin typeface="+mj-lt"/>
              </a:rPr>
              <a:t>(object.hashCode(), array.length)</a:t>
            </a:r>
          </a:p>
        </p:txBody>
      </p:sp>
      <p:sp>
        <p:nvSpPr>
          <p:cNvPr id="6" name="TextBox 5">
            <a:extLst>
              <a:ext uri="{FF2B5EF4-FFF2-40B4-BE49-F238E27FC236}">
                <a16:creationId xmlns:a16="http://schemas.microsoft.com/office/drawing/2014/main" id="{382EDBC9-7EAD-B043-8EBB-BB7F017AA2BB}"/>
              </a:ext>
            </a:extLst>
          </p:cNvPr>
          <p:cNvSpPr txBox="1"/>
          <p:nvPr/>
        </p:nvSpPr>
        <p:spPr>
          <a:xfrm>
            <a:off x="457200" y="1809564"/>
            <a:ext cx="8229600" cy="1698927"/>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int </a:t>
            </a:r>
            <a:r>
              <a:rPr lang="en-US" err="1">
                <a:latin typeface="Consolas"/>
                <a:ea typeface="Segoe UI Emoji" panose="020B0502040204020203" pitchFamily="34" charset="0"/>
                <a:cs typeface="Consolas" panose="020B0609020204030204" pitchFamily="49" charset="0"/>
              </a:rPr>
              <a:t>N</a:t>
            </a:r>
            <a:r>
              <a:rPr lang="en-US" err="1">
                <a:solidFill>
                  <a:srgbClr val="00007F"/>
                </a:solidFill>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err="1">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MODULO</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292803609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E747A-40C9-AFAA-4CE1-69271181C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E29CFC-63C9-E032-A739-7A612B720C83}"/>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B8BDCBF5-0F91-1EDD-EE58-B04253207925}"/>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8858216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8844-7F42-5BB5-88AA-DDCAED902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278B4A-82CE-02C4-125B-897805635CB8}"/>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22952017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5ABA-169A-34B2-C1A2-1710717E77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76B962-FAD2-4525-1D8A-6DD9A7E6935B}"/>
              </a:ext>
            </a:extLst>
          </p:cNvPr>
          <p:cNvSpPr>
            <a:spLocks noGrp="1"/>
          </p:cNvSpPr>
          <p:nvPr>
            <p:ph type="title"/>
          </p:nvPr>
        </p:nvSpPr>
        <p:spPr/>
        <p:txBody>
          <a:bodyPr/>
          <a:lstStyle/>
          <a:p>
            <a:r>
              <a:rPr lang="en-US"/>
              <a:t>hash map</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F630D73-2DC9-F52D-F90F-A57BABFA9B96}"/>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rPr>
                  <a:t> time </a:t>
                </a:r>
                <a:r>
                  <a:rPr lang="en-US" sz="1200">
                    <a:solidFill>
                      <a:srgbClr val="000000"/>
                    </a:solidFill>
                  </a:rPr>
                  <a:t>(ish)</a:t>
                </a:r>
                <a:r>
                  <a:rPr lang="en-US">
                    <a:solidFill>
                      <a:srgbClr val="000000"/>
                    </a:solidFill>
                    <a:latin typeface="Consolas"/>
                  </a:rPr>
                  <a:t>	</a:t>
                </a:r>
                <a:r>
                  <a:rPr lang="en-US"/>
                  <a:t>😀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rPr>
                  <a:t> time </a:t>
                </a:r>
                <a:r>
                  <a:rPr lang="en-US" sz="1200">
                    <a:solidFill>
                      <a:srgbClr val="000000"/>
                    </a:solidFill>
                  </a:rPr>
                  <a:t>(ish)</a:t>
                </a:r>
                <a:r>
                  <a:rPr lang="en-US">
                    <a:solidFill>
                      <a:srgbClr val="000000"/>
                    </a:solidFill>
                  </a:rPr>
                  <a:t>				</a:t>
                </a:r>
                <a:r>
                  <a:rPr lang="en-US"/>
                  <a:t>😀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open addressing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soo much more!</a:t>
                </a:r>
              </a:p>
              <a:p>
                <a:pPr lvl="2">
                  <a:buClr>
                    <a:srgbClr val="FFFFFF">
                      <a:lumMod val="65000"/>
                    </a:srgbClr>
                  </a:buClr>
                </a:pPr>
                <a:endParaRPr lang="en-US">
                  <a:solidFill>
                    <a:srgbClr val="000000"/>
                  </a:solidFill>
                </a:endParaRPr>
              </a:p>
            </p:txBody>
          </p:sp>
        </mc:Choice>
        <mc:Fallback>
          <p:sp>
            <p:nvSpPr>
              <p:cNvPr id="4" name="Content Placeholder 3">
                <a:extLst>
                  <a:ext uri="{FF2B5EF4-FFF2-40B4-BE49-F238E27FC236}">
                    <a16:creationId xmlns:a16="http://schemas.microsoft.com/office/drawing/2014/main" id="{5F630D73-2DC9-F52D-F90F-A57BABFA9B96}"/>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27096735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5FF8-3D34-F02E-6CE2-13BD56D4339C}"/>
            </a:ext>
          </a:extLst>
        </p:cNvPr>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ADD1B188-3824-5EAC-5896-4F0302BC0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356" y="891251"/>
            <a:ext cx="2241702" cy="33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38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6C9F1-463D-1BF1-0D22-AA11925643CE}"/>
              </a:ext>
            </a:extLst>
          </p:cNvPr>
          <p:cNvPicPr>
            <a:picLocks noChangeAspect="1"/>
          </p:cNvPicPr>
          <p:nvPr/>
        </p:nvPicPr>
        <p:blipFill>
          <a:blip r:embed="rId2"/>
          <a:stretch>
            <a:fillRect/>
          </a:stretch>
        </p:blipFill>
        <p:spPr>
          <a:xfrm>
            <a:off x="3479508" y="2944536"/>
            <a:ext cx="3030706" cy="2099112"/>
          </a:xfrm>
          <a:prstGeom prst="rect">
            <a:avLst/>
          </a:prstGeom>
        </p:spPr>
      </p:pic>
    </p:spTree>
    <p:extLst>
      <p:ext uri="{BB962C8B-B14F-4D97-AF65-F5344CB8AC3E}">
        <p14:creationId xmlns:p14="http://schemas.microsoft.com/office/powerpoint/2010/main" val="313820237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21A61-E861-51B2-7B3F-A49CB7D78395}"/>
              </a:ext>
            </a:extLst>
          </p:cNvPr>
          <p:cNvPicPr>
            <a:picLocks noChangeAspect="1"/>
          </p:cNvPicPr>
          <p:nvPr/>
        </p:nvPicPr>
        <p:blipFill>
          <a:blip r:embed="rId2"/>
          <a:stretch>
            <a:fillRect/>
          </a:stretch>
        </p:blipFill>
        <p:spPr>
          <a:xfrm>
            <a:off x="4943451" y="2571750"/>
            <a:ext cx="1365070" cy="2047604"/>
          </a:xfrm>
          <a:prstGeom prst="rect">
            <a:avLst/>
          </a:prstGeom>
        </p:spPr>
      </p:pic>
    </p:spTree>
    <p:extLst>
      <p:ext uri="{BB962C8B-B14F-4D97-AF65-F5344CB8AC3E}">
        <p14:creationId xmlns:p14="http://schemas.microsoft.com/office/powerpoint/2010/main" val="34630371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90D5-45C5-A847-678B-30FD98E92A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DEF83B-EF2D-98B9-8006-46499E1D3462}"/>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255514091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5AD68-465D-2478-803B-100A7BA013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CF17E-4385-2F6A-0BA3-152647848856}"/>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9D573E3B-D182-BB29-C871-EEA125582307}"/>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194297615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E9477F-F919-AEE2-5FC0-9FF214B7E73C}"/>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5532013"/>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63801-5E5C-997D-38B5-CE68353718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A55DF-F420-7F3E-0B59-998FD975DA83}"/>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F7133E75-8D85-A207-D1CC-4CF0776A491F}"/>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40306479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1069-AA8B-7144-28B4-C66F6BA7D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FD1FE-22B8-0ED1-31F9-DCF730DA78A9}"/>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93314337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624-250F-A642-0A94-3822616B2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5C4A94-9CDE-3870-7CF4-306B0B52C458}"/>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358F26D-BDA1-D28D-D82A-57C6120F3FAF}"/>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E212EE-48D1-F68B-ED86-B4277CB14075}"/>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292799DD-2F28-A5F1-62A1-BC82D22A243A}"/>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5246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6AFE9-04D5-FD42-1CA9-8BF038694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910A-CB9A-2648-C5EF-C019B64B9343}"/>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2227173728"/>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C6B3B-1DA4-6F8F-3523-F48C907488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0A298E-5811-F4E5-8A77-CED196E6FCD5}"/>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C61A2248-1A0F-5E61-AF9C-00DBFE33A148}"/>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6698A2-9046-9F85-180B-D1AA38088BA0}"/>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03B2FFEB-1B0D-2DC9-A8D3-770A6833FE07}"/>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9B14261-2057-1F81-298F-9A6CE7FD70A2}"/>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3505384-52C0-AC70-F514-E34FF9919299}"/>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00C0D6BC-EF68-47C9-AB63-7D681D3AFBE5}"/>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E9ACA235-3603-1513-FEA1-81227C40EEB5}"/>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0F07EB54-91E6-38FF-DCEC-356FD60E0028}"/>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5506D86-F863-51A6-E3F2-092A2067E635}"/>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03871985-F1B8-CBE2-B143-5BAE7149DB7B}"/>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1B356FA7-DB89-3343-B557-D90147826401}"/>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C28E4FC-9384-6F00-833B-7F7075BE073C}"/>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28885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A0F7-716D-AA72-08AF-4CC90575B88D}"/>
            </a:ext>
          </a:extLst>
        </p:cNvPr>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3E991F2B-6005-7406-7074-A674F2D4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92" y="1427338"/>
            <a:ext cx="6759616" cy="22872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5C943-B9AD-B7F8-97EF-DCDB9527714C}"/>
              </a:ext>
            </a:extLst>
          </p:cNvPr>
          <p:cNvSpPr>
            <a:spLocks noGrp="1"/>
          </p:cNvSpPr>
          <p:nvPr>
            <p:ph type="title"/>
          </p:nvPr>
        </p:nvSpPr>
        <p:spPr/>
        <p:txBody>
          <a:bodyPr/>
          <a:lstStyle/>
          <a:p>
            <a:r>
              <a:rPr lang="en-US"/>
              <a:t>modern alternative</a:t>
            </a:r>
          </a:p>
        </p:txBody>
      </p:sp>
    </p:spTree>
    <p:extLst>
      <p:ext uri="{BB962C8B-B14F-4D97-AF65-F5344CB8AC3E}">
        <p14:creationId xmlns:p14="http://schemas.microsoft.com/office/powerpoint/2010/main" val="237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42BA-0EDF-BE8B-57A3-FF05CA3932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19551F-58C7-F1C7-0EF1-19E630A72025}"/>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61BFFC86-0864-1B1F-9B77-2EB8E7FD85C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76A3EE-F036-F042-E721-A1932DC0D14A}"/>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6535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0F3E-E14A-9D2A-C15A-F88013FB5F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906FA6-5B49-E094-5CA0-E1EF41B9C10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2554D12A-8F40-A218-A2CE-8D391053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33557"/>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1C764-2D7B-C016-DFB8-1B9669802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8C519-351F-6FCC-20B3-ECFFEBFC8B86}"/>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3430984371"/>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3EF73A-C94A-774C-D554-BFCFAAACD6F9}"/>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D749CF1-FBD5-B896-99B2-6681FDA81399}"/>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40483CA-0B06-2A36-4CDB-4E120BC3D633}"/>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52ACFE43-C19A-3DD5-45B4-8883CCBD75A0}"/>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89A83AD9-8F7E-CF33-4C65-1B9814755F65}"/>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EEB6E292-02EA-ED17-93C5-660985285703}"/>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843DFEA4-7A66-E476-BBAC-3AC1BDDBC3AB}"/>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F28FBBB4-CE37-A255-3905-B51FBFAECA62}"/>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D5AAE49B-8683-7A64-E63B-E3CF4F099D97}"/>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E52676D-765D-72F2-1663-E7FA44939696}"/>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12F20060-6FF8-CFF8-9584-54D6632785FE}"/>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BA9E2A45-54BF-7E84-955D-6E5B6AB41592}"/>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F646DBD7-4956-97B7-5C8F-A8A97B7E8D4C}"/>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E37C4E-2A64-A630-53EA-0EEF54E1312B}"/>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3BD2194-EFA4-8EE6-00EE-1C860DCCFC2C}"/>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D2E95FD9-778A-5B8A-F28C-3AB6A072F2FB}"/>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AE186850-B402-DA90-6EAB-F76BCA210DE8}"/>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8BEEFE57-E514-5532-3BFA-B3C862EA130A}"/>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94F7F6FA-411B-3058-7BFB-897D73EBDDC9}"/>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FCD8E403-5A3D-FA83-FE35-B75C79BC9342}"/>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B1E98D98-CFBC-0172-FB0F-A1FFBF0839AC}"/>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2938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7971A1-CF63-2C87-B988-7C31826764B8}"/>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AEBDB4B-36E5-2AC9-B933-FDF22FBBEBAC}"/>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3799AC09-58AB-BE86-32CB-5AC42FE605E4}"/>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1A2461B5-3FB1-A9B6-043F-86BF47480C80}"/>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70785CAD-729F-CD3F-5BD0-BDE5BD42367D}"/>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1E20543C-5F84-FCAC-D193-F9442D086872}"/>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D9EA4139-F72F-D13B-6849-162736114CC6}"/>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23CDF000-5B4D-8701-3BA8-80A21A8BA23F}"/>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27CD5ACB-A986-7D5F-D5A9-B248ED8985FC}"/>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A28705FA-6017-53E6-A9C2-2D27B29854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543A104B-3553-D2B9-4710-AC8DDD904364}"/>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0C1D3148-71B8-5475-11F1-43A8A02E0B09}"/>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23A7F0F6-E810-5E66-05AE-2805F3C0DD8B}"/>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1BAE75F-8012-7945-181A-058D858777CC}"/>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F75A3F43-7AD7-713B-E2EA-BCB9CD19262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15514F4-0F0A-625C-9BC8-F7000DE52CD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9F9B3925-FC83-D3C1-3092-3A5FA65CEC34}"/>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49A55EB8-6084-5E82-354F-77D64EDEF256}"/>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01A523E-15CD-767F-DDCA-8867C05DE3A9}"/>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818EE649-25DE-46AF-B171-B8F41674800B}"/>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3188E2-0C69-B86D-10B9-C5806E55F01E}"/>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73ED83E-25E5-10E7-0838-F9F8CF328C20}"/>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21DA214-D5B9-FCD3-2B14-C66B84ACA57A}"/>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8920F026-006A-5476-BC11-134FCA59186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1214CF7B-BE27-2A64-7651-7BBA2CA12D92}"/>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581A8778-6532-3778-745C-CFE0AC76883F}"/>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0EC03C6-F1A1-D975-1D58-7C52BDEC9358}"/>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7" name="Straight Arrow Connector 46">
            <a:extLst>
              <a:ext uri="{FF2B5EF4-FFF2-40B4-BE49-F238E27FC236}">
                <a16:creationId xmlns:a16="http://schemas.microsoft.com/office/drawing/2014/main" id="{B530D85A-5EDD-02EB-8DF8-583C6CB11DEB}"/>
              </a:ext>
            </a:extLst>
          </p:cNvPr>
          <p:cNvCxnSpPr>
            <a:cxnSpLocks/>
          </p:cNvCxnSpPr>
          <p:nvPr/>
        </p:nvCxnSpPr>
        <p:spPr>
          <a:xfrm>
            <a:off x="468861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883278-4100-C88B-1DCB-CB2D233AF69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3D8DF2E4-864E-0400-1DCB-B4BCFA52ECCE}"/>
              </a:ext>
            </a:extLst>
          </p:cNvPr>
          <p:cNvGrpSpPr/>
          <p:nvPr/>
        </p:nvGrpSpPr>
        <p:grpSpPr>
          <a:xfrm>
            <a:off x="3843844" y="656781"/>
            <a:ext cx="1205220" cy="1353057"/>
            <a:chOff x="3887634" y="645888"/>
            <a:chExt cx="1205220" cy="1353057"/>
          </a:xfrm>
        </p:grpSpPr>
        <p:sp>
          <p:nvSpPr>
            <p:cNvPr id="48" name="Rectangle 47">
              <a:extLst>
                <a:ext uri="{FF2B5EF4-FFF2-40B4-BE49-F238E27FC236}">
                  <a16:creationId xmlns:a16="http://schemas.microsoft.com/office/drawing/2014/main" id="{B030E24E-EF92-F10D-A8ED-6C87D9E90DB3}"/>
                </a:ext>
              </a:extLst>
            </p:cNvPr>
            <p:cNvSpPr/>
            <p:nvPr/>
          </p:nvSpPr>
          <p:spPr>
            <a:xfrm>
              <a:off x="3887634" y="998014"/>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1DACD1D-9C4D-D712-F952-12E427867464}"/>
                </a:ext>
              </a:extLst>
            </p:cNvPr>
            <p:cNvSpPr/>
            <p:nvPr/>
          </p:nvSpPr>
          <p:spPr>
            <a:xfrm>
              <a:off x="4063522" y="645888"/>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AA21AC9D-102B-9FA8-94C7-E9CEB9733CA6}"/>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a:t>
            </a:r>
            <a:r>
              <a:rPr lang="en-US" sz="1600">
                <a:solidFill>
                  <a:schemeClr val="accent3"/>
                </a:solidFill>
                <a:latin typeface="+mj-lt"/>
              </a:rPr>
              <a:t>bucket</a:t>
            </a:r>
            <a:r>
              <a:rPr lang="en-US" sz="1600">
                <a:solidFill>
                  <a:schemeClr val="accent3"/>
                </a:solidFill>
              </a:rPr>
              <a: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MODULO</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
        <p:nvSpPr>
          <p:cNvPr id="5" name="TextBox 4">
            <a:extLst>
              <a:ext uri="{FF2B5EF4-FFF2-40B4-BE49-F238E27FC236}">
                <a16:creationId xmlns:a16="http://schemas.microsoft.com/office/drawing/2014/main" id="{A0AE0A91-03A9-EEB4-65B4-52AB8D02C76F}"/>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1119052B-8C83-904E-F315-7C3B50A1FAD8}"/>
              </a:ext>
            </a:extLst>
          </p:cNvPr>
          <p:cNvSpPr txBox="1"/>
          <p:nvPr/>
        </p:nvSpPr>
        <p:spPr>
          <a:xfrm>
            <a:off x="4717110" y="79653"/>
            <a:ext cx="2925709" cy="261610"/>
          </a:xfrm>
          <a:prstGeom prst="rect">
            <a:avLst/>
          </a:prstGeom>
          <a:noFill/>
        </p:spPr>
        <p:txBody>
          <a:bodyPr wrap="square" rtlCol="0">
            <a:spAutoFit/>
          </a:bodyPr>
          <a:lstStyle/>
          <a:p>
            <a:r>
              <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1100">
                <a:solidFill>
                  <a:schemeClr val="accent4"/>
                </a:solidFill>
                <a:latin typeface="+mj-lt"/>
              </a:rPr>
              <a:t> bucket.get(1).</a:t>
            </a:r>
            <a:r>
              <a:rPr lang="en-US" sz="1100" err="1">
                <a:solidFill>
                  <a:schemeClr val="accent4"/>
                </a:solidFill>
                <a:latin typeface="+mj-lt"/>
              </a:rPr>
              <a:t>key.equals</a:t>
            </a:r>
            <a:r>
              <a:rPr lang="en-US" sz="1100">
                <a:solidFill>
                  <a:schemeClr val="accent4"/>
                </a:solidFill>
                <a:latin typeface="+mj-lt"/>
              </a:rPr>
              <a:t>("Hans")</a:t>
            </a:r>
            <a:endParaRPr lang="en-US" sz="1100">
              <a:solidFill>
                <a:schemeClr val="accent4"/>
              </a:solidFill>
              <a:latin typeface="Arial" panose="020B0604020202020204" pitchFamily="34" charset="0"/>
              <a:ea typeface="Segoe UI Emoji" panose="020B0502040204020203" pitchFamily="34" charset="0"/>
              <a:cs typeface="Arial" panose="020B0604020202020204" pitchFamily="34" charset="0"/>
            </a:endParaRPr>
          </a:p>
        </p:txBody>
      </p:sp>
    </p:spTree>
    <p:extLst>
      <p:ext uri="{BB962C8B-B14F-4D97-AF65-F5344CB8AC3E}">
        <p14:creationId xmlns:p14="http://schemas.microsoft.com/office/powerpoint/2010/main" val="406441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7" presetClass="entr" presetSubtype="1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66667E-6 -2.71605E-6 L 0.04757 -2.71605E-6 " pathEditMode="relative" rAng="0" ptsTypes="AA">
                                      <p:cBhvr>
                                        <p:cTn id="27" dur="500" fill="hold"/>
                                        <p:tgtEl>
                                          <p:spTgt spid="43"/>
                                        </p:tgtEl>
                                        <p:attrNameLst>
                                          <p:attrName>ppt_x</p:attrName>
                                          <p:attrName>ppt_y</p:attrName>
                                        </p:attrNameLst>
                                      </p:cBhvr>
                                      <p:rCtr x="2378"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53" presetClass="entr" presetSubtype="16"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AE32-D24C-3B81-E8FA-5D065C9EA5F7}"/>
              </a:ext>
            </a:extLst>
          </p:cNvPr>
          <p:cNvSpPr>
            <a:spLocks noGrp="1"/>
          </p:cNvSpPr>
          <p:nvPr>
            <p:ph type="title"/>
          </p:nvPr>
        </p:nvSpPr>
        <p:spPr/>
        <p:txBody>
          <a:bodyPr/>
          <a:lstStyle/>
          <a:p>
            <a:pPr algn="r"/>
            <a:r>
              <a:rPr lang="en-US" sz="2800" b="1" err="1">
                <a:latin typeface="+mj-lt"/>
              </a:rPr>
              <a:t>int</a:t>
            </a:r>
            <a:r>
              <a:rPr lang="en-US" sz="2800" err="1">
                <a:latin typeface="+mj-lt"/>
              </a:rPr>
              <a:t>[] arrayOfInts;</a:t>
            </a:r>
            <a:br>
              <a:rPr lang="en-US" sz="2800" err="1">
                <a:latin typeface="+mj-lt"/>
              </a:rPr>
            </a:br>
            <a:r>
              <a:rPr lang="en-US" sz="2800" b="1" err="1">
                <a:latin typeface="+mj-lt"/>
              </a:rPr>
              <a:t>ArrayList</a:t>
            </a:r>
            <a:r>
              <a:rPr lang="en-US" sz="2800" b="1">
                <a:latin typeface="+mj-lt"/>
              </a:rPr>
              <a:t>&lt;KeyValuePair&gt;</a:t>
            </a:r>
            <a:r>
              <a:rPr lang="en-US" sz="2800">
                <a:latin typeface="+mj-lt"/>
              </a:rPr>
              <a:t>[] buckets;</a:t>
            </a:r>
            <a:endParaRPr lang="en-US" sz="2800"/>
          </a:p>
        </p:txBody>
      </p:sp>
    </p:spTree>
    <p:extLst>
      <p:ext uri="{BB962C8B-B14F-4D97-AF65-F5344CB8AC3E}">
        <p14:creationId xmlns:p14="http://schemas.microsoft.com/office/powerpoint/2010/main" val="3742162157"/>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EDA-621E-7585-814B-398E9FCBF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F6E2-69B6-7FF9-3DDD-9115B0624AB8}"/>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1957903797"/>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E9E1B-529C-802B-DE1A-7EA762F135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94D1BB-774C-9673-05C5-94E51B30089E}"/>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C8DF11BF-B478-B966-137E-C81053E84DF4}"/>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1647079399"/>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D76-FB1E-C399-E3E2-FC9E8F8C1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C951A7-056F-E7D8-EE9E-A3A986AC89F6}"/>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38D76651-A866-50D8-E000-1166FBF64781}"/>
              </a:ext>
            </a:extLst>
          </p:cNvPr>
          <p:cNvSpPr>
            <a:spLocks noGrp="1"/>
          </p:cNvSpPr>
          <p:nvPr>
            <p:ph sz="quarter" idx="10"/>
          </p:nvPr>
        </p:nvSpPr>
        <p:spPr/>
        <p:txBody>
          <a:bodyPr>
            <a:normAutofit/>
          </a:bodyPr>
          <a:lstStyle/>
          <a:p>
            <a:r>
              <a:rPr lang="en-US" sz="1600"/>
              <a:t>to </a:t>
            </a:r>
            <a:r>
              <a:rPr lang="en-US" sz="1600" b="1"/>
              <a:t>put</a:t>
            </a:r>
            <a:r>
              <a:rPr lang="en-US" sz="1600"/>
              <a:t> a key-value pair into the hash map (or update an existing key's value)</a:t>
            </a:r>
          </a:p>
          <a:p>
            <a:pPr lvl="1"/>
            <a:r>
              <a:rPr lang="en-US" sz="1600">
                <a:solidFill>
                  <a:srgbClr val="007B00"/>
                </a:solidFill>
                <a:latin typeface="+mj-lt"/>
              </a:rPr>
              <a:t>// hash key to get bucket index</a:t>
            </a:r>
            <a:br>
              <a:rPr lang="en-US" sz="1600">
                <a:solidFill>
                  <a:srgbClr val="007B00"/>
                </a:solidFill>
                <a:latin typeface="+mj-lt"/>
              </a:rPr>
            </a:br>
            <a:r>
              <a:rPr lang="en-US" sz="1600">
                <a:solidFill>
                  <a:srgbClr val="007B00"/>
                </a:solidFill>
                <a:latin typeface="+mj-lt"/>
              </a:rPr>
              <a:t>// </a:t>
            </a:r>
            <a:r>
              <a:rPr lang="en-US" sz="1600" b="1">
                <a:solidFill>
                  <a:srgbClr val="007B00"/>
                </a:solidFill>
                <a:latin typeface="+mj-lt"/>
              </a:rPr>
              <a:t>NOTE: </a:t>
            </a:r>
            <a:r>
              <a:rPr lang="en-US" sz="1600" err="1">
                <a:solidFill>
                  <a:srgbClr val="007B00"/>
                </a:solidFill>
                <a:latin typeface="+mj-lt"/>
              </a:rPr>
              <a:t>hashCode</a:t>
            </a:r>
            <a:r>
              <a:rPr lang="en-US" sz="1600">
                <a:solidFill>
                  <a:srgbClr val="007B00"/>
                </a:solidFill>
                <a:latin typeface="+mj-lt"/>
              </a:rPr>
              <a:t>() can be negative, so use MODULO</a:t>
            </a:r>
            <a:br>
              <a:rPr lang="en-US" sz="1600" err="1">
                <a:solidFill>
                  <a:srgbClr val="000000"/>
                </a:solidFill>
                <a:latin typeface="+mj-lt"/>
              </a:rPr>
            </a:br>
            <a:r>
              <a:rPr lang="en-US" sz="1600" err="1">
                <a:solidFill>
                  <a:srgbClr val="000000"/>
                </a:solidFill>
                <a:latin typeface="+mj-lt"/>
              </a:rPr>
              <a:t>bucketIndex</a:t>
            </a:r>
            <a:r>
              <a:rPr lang="en-US" sz="1600">
                <a:solidFill>
                  <a:srgbClr val="000000"/>
                </a:solidFill>
                <a:latin typeface="+mj-lt"/>
              </a:rPr>
              <a:t> = </a:t>
            </a:r>
            <a:r>
              <a:rPr lang="en-US" sz="1600" err="1">
                <a:solidFill>
                  <a:srgbClr val="00007F"/>
                </a:solidFill>
                <a:latin typeface="+mj-lt"/>
              </a:rPr>
              <a:t>MODULO</a:t>
            </a:r>
            <a:r>
              <a:rPr lang="en-US" sz="1600">
                <a:solidFill>
                  <a:srgbClr val="000000"/>
                </a:solidFill>
                <a:latin typeface="+mj-lt"/>
              </a:rPr>
              <a:t>(</a:t>
            </a:r>
            <a:r>
              <a:rPr lang="en-US" sz="1600" err="1">
                <a:solidFill>
                  <a:srgbClr val="000000"/>
                </a:solidFill>
                <a:latin typeface="+mj-lt"/>
              </a:rPr>
              <a:t>key.hashCode()</a:t>
            </a:r>
            <a:r>
              <a:rPr lang="en-US" sz="1600">
                <a:solidFill>
                  <a:srgbClr val="000000"/>
                </a:solidFill>
                <a:latin typeface="+mj-lt"/>
              </a:rPr>
              <a:t>, </a:t>
            </a:r>
            <a:r>
              <a:rPr lang="en-US" sz="1600" err="1">
                <a:solidFill>
                  <a:srgbClr val="000000"/>
                </a:solidFill>
                <a:latin typeface="+mj-lt"/>
              </a:rPr>
              <a:t>buckets.length</a:t>
            </a:r>
            <a:r>
              <a:rPr lang="en-US" sz="1600">
                <a:solidFill>
                  <a:srgbClr val="000000"/>
                </a:solidFill>
                <a:latin typeface="+mj-lt"/>
              </a:rPr>
              <a:t>)</a:t>
            </a:r>
          </a:p>
          <a:p>
            <a:pPr lvl="1"/>
            <a:endParaRPr lang="en-US" sz="1600">
              <a:solidFill>
                <a:srgbClr val="007B00"/>
              </a:solidFill>
              <a:latin typeface="+mj-lt"/>
            </a:endParaRPr>
          </a:p>
          <a:p>
            <a:pPr lvl="1"/>
            <a:r>
              <a:rPr lang="en-US" sz="1600">
                <a:solidFill>
                  <a:srgbClr val="007B00"/>
                </a:solidFill>
                <a:latin typeface="+mj-lt"/>
              </a:rPr>
              <a:t>// if key in the map, update corresponding value</a:t>
            </a:r>
            <a:endParaRPr lang="en-US" sz="1600">
              <a:solidFill>
                <a:srgbClr val="000000"/>
              </a:solidFill>
              <a:latin typeface="+mj-lt"/>
            </a:endParaRPr>
          </a:p>
          <a:p>
            <a:pPr lvl="1"/>
            <a:r>
              <a:rPr lang="en-US" sz="1600">
                <a:solidFill>
                  <a:srgbClr val="000000"/>
                </a:solidFill>
              </a:rPr>
              <a:t>iterate through that bucket</a:t>
            </a:r>
          </a:p>
          <a:p>
            <a:pPr lvl="2"/>
            <a:r>
              <a:rPr lang="en-US" sz="1600" b="1">
                <a:solidFill>
                  <a:srgbClr val="000000"/>
                </a:solidFill>
              </a:rPr>
              <a:t>if</a:t>
            </a:r>
            <a:r>
              <a:rPr lang="en-US" sz="1600">
                <a:solidFill>
                  <a:srgbClr val="000000"/>
                </a:solidFill>
              </a:rPr>
              <a:t> you find a key-value pair with matching key...</a:t>
            </a:r>
          </a:p>
          <a:p>
            <a:pPr lvl="3"/>
            <a:r>
              <a:rPr lang="en-US" sz="1600">
                <a:solidFill>
                  <a:srgbClr val="000000"/>
                </a:solidFill>
              </a:rPr>
              <a:t>update its value </a:t>
            </a:r>
          </a:p>
          <a:p>
            <a:pPr lvl="3"/>
            <a:r>
              <a:rPr lang="en-US" sz="1600">
                <a:solidFill>
                  <a:srgbClr val="0000FF"/>
                </a:solidFill>
                <a:latin typeface="+mj-lt"/>
              </a:rPr>
              <a:t>return</a:t>
            </a:r>
            <a:r>
              <a:rPr lang="en-US" sz="1600">
                <a:latin typeface="+mj-lt"/>
              </a:rPr>
              <a:t>;</a:t>
            </a:r>
          </a:p>
          <a:p>
            <a:pPr lvl="1"/>
            <a:endParaRPr lang="en-US" sz="1600">
              <a:solidFill>
                <a:srgbClr val="007B00"/>
              </a:solidFill>
              <a:latin typeface="+mj-lt"/>
            </a:endParaRPr>
          </a:p>
          <a:p>
            <a:pPr lvl="1"/>
            <a:r>
              <a:rPr lang="en-US" sz="1600">
                <a:solidFill>
                  <a:srgbClr val="007B00"/>
                </a:solidFill>
                <a:latin typeface="+mj-lt"/>
              </a:rPr>
              <a:t>// otherwise, add key-value pair to map</a:t>
            </a:r>
            <a:endParaRPr lang="en-US" sz="1600" b="1">
              <a:solidFill>
                <a:srgbClr val="000000"/>
              </a:solidFill>
            </a:endParaRPr>
          </a:p>
          <a:p>
            <a:pPr lvl="1"/>
            <a:r>
              <a:rPr lang="en-US" sz="1600" b="1">
                <a:solidFill>
                  <a:srgbClr val="000000"/>
                </a:solidFill>
              </a:rPr>
              <a:t>if</a:t>
            </a:r>
            <a:r>
              <a:rPr lang="en-US" sz="1600">
                <a:solidFill>
                  <a:srgbClr val="000000"/>
                </a:solidFill>
              </a:rPr>
              <a:t> you did NOT find any key-value pair with matching key</a:t>
            </a:r>
          </a:p>
          <a:p>
            <a:pPr lvl="2"/>
            <a:r>
              <a:rPr lang="en-US" sz="1600">
                <a:solidFill>
                  <a:srgbClr val="000000"/>
                </a:solidFill>
              </a:rPr>
              <a:t>add the key-value pair to the bucket</a:t>
            </a:r>
          </a:p>
        </p:txBody>
      </p:sp>
    </p:spTree>
    <p:extLst>
      <p:ext uri="{BB962C8B-B14F-4D97-AF65-F5344CB8AC3E}">
        <p14:creationId xmlns:p14="http://schemas.microsoft.com/office/powerpoint/2010/main" val="2749090684"/>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9219-D9E1-822E-6BF1-C7D8321647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0206F-A774-E841-4122-D2EE7F2234A0}"/>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6E89C57-B262-7685-F738-6CDF548F3DA7}"/>
              </a:ext>
            </a:extLst>
          </p:cNvPr>
          <p:cNvSpPr>
            <a:spLocks noGrp="1"/>
          </p:cNvSpPr>
          <p:nvPr>
            <p:ph sz="quarter" idx="10"/>
          </p:nvPr>
        </p:nvSpPr>
        <p:spPr/>
        <p:txBody>
          <a:bodyPr/>
          <a:lstStyle/>
          <a:p>
            <a:r>
              <a:rPr lang="en-US"/>
              <a:t>to </a:t>
            </a:r>
            <a:r>
              <a:rPr lang="en-US" b="1"/>
              <a:t>get</a:t>
            </a:r>
            <a:r>
              <a:rPr lang="en-US"/>
              <a:t> a key's value from the hash map</a:t>
            </a:r>
            <a:endParaRPr lang="en-US" err="1">
              <a:solidFill>
                <a:srgbClr val="000000"/>
              </a:solidFill>
              <a:latin typeface="Consolas"/>
            </a:endParaRPr>
          </a:p>
          <a:p>
            <a:pPr lvl="1">
              <a:buClr>
                <a:srgbClr val="FFFFFF">
                  <a:lumMod val="65000"/>
                </a:srgbClr>
              </a:buClr>
            </a:pPr>
            <a:r>
              <a:rPr lang="en-US" sz="1800">
                <a:solidFill>
                  <a:srgbClr val="007B00"/>
                </a:solidFill>
                <a:latin typeface="+mj-lt"/>
              </a:rPr>
              <a:t>// hash key to get bucket index</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MODULO</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if key in the map, return corresponding value</a:t>
            </a:r>
            <a:endParaRPr lang="en-US">
              <a:solidFill>
                <a:srgbClr val="000000"/>
              </a:solidFill>
            </a:endParaRPr>
          </a:p>
          <a:p>
            <a:pPr lvl="1"/>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a:solidFill>
                  <a:srgbClr val="007B00"/>
                </a:solidFill>
                <a:latin typeface="Consolas"/>
              </a:rPr>
              <a:t>// otherwise, return null</a:t>
            </a:r>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283210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B086-2BEB-8D44-C655-F5CCD4F81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414CD9-4275-1FBF-C6C0-03FCDAA4BF4F}"/>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102363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99BD-7FEB-D434-71CA-DD42A4812D85}"/>
              </a:ext>
            </a:extLst>
          </p:cNvPr>
          <p:cNvSpPr>
            <a:spLocks noGrp="1"/>
          </p:cNvSpPr>
          <p:nvPr>
            <p:ph type="title"/>
          </p:nvPr>
        </p:nvSpPr>
        <p:spPr/>
        <p:txBody>
          <a:bodyPr/>
          <a:lstStyle/>
          <a:p>
            <a:r>
              <a:rPr lang="en-US"/>
              <a:t>hash map questions</a:t>
            </a:r>
          </a:p>
        </p:txBody>
      </p:sp>
    </p:spTree>
    <p:extLst>
      <p:ext uri="{BB962C8B-B14F-4D97-AF65-F5344CB8AC3E}">
        <p14:creationId xmlns:p14="http://schemas.microsoft.com/office/powerpoint/2010/main" val="1134753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7C4CEF-BAA6-CA50-0C6B-12E28B8095BF}"/>
              </a:ext>
            </a:extLst>
          </p:cNvPr>
          <p:cNvSpPr>
            <a:spLocks noGrp="1"/>
          </p:cNvSpPr>
          <p:nvPr>
            <p:ph type="title"/>
          </p:nvPr>
        </p:nvSpPr>
        <p:spPr/>
        <p:txBody>
          <a:bodyPr/>
          <a:lstStyle/>
          <a:p>
            <a:r>
              <a:rPr lang="en-US" sz="4000"/>
              <a:t>how big should we make the array?</a:t>
            </a:r>
          </a:p>
        </p:txBody>
      </p:sp>
    </p:spTree>
    <p:extLst>
      <p:ext uri="{BB962C8B-B14F-4D97-AF65-F5344CB8AC3E}">
        <p14:creationId xmlns:p14="http://schemas.microsoft.com/office/powerpoint/2010/main" val="21037341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855B-36C5-4D7B-3441-46BB260687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0FE223-CA40-5125-0FE5-59C63F52807E}"/>
              </a:ext>
            </a:extLst>
          </p:cNvPr>
          <p:cNvSpPr>
            <a:spLocks noGrp="1"/>
          </p:cNvSpPr>
          <p:nvPr>
            <p:ph type="title"/>
          </p:nvPr>
        </p:nvSpPr>
        <p:spPr/>
        <p:txBody>
          <a:bodyPr/>
          <a:lstStyle/>
          <a:p>
            <a:r>
              <a:rPr lang="en-US" sz="2800"/>
              <a:t>why would need to resize (grow) a hash map?</a:t>
            </a:r>
            <a:br>
              <a:rPr lang="en-US" sz="3200"/>
            </a:br>
            <a:r>
              <a:rPr lang="en-US" sz="3200"/>
              <a:t>how do we resize a hash map?</a:t>
            </a:r>
            <a:br>
              <a:rPr lang="en-US" sz="3200"/>
            </a:br>
            <a:r>
              <a:rPr lang="en-US" sz="3200"/>
              <a:t>why might this be slow?</a:t>
            </a:r>
          </a:p>
        </p:txBody>
      </p:sp>
    </p:spTree>
    <p:extLst>
      <p:ext uri="{BB962C8B-B14F-4D97-AF65-F5344CB8AC3E}">
        <p14:creationId xmlns:p14="http://schemas.microsoft.com/office/powerpoint/2010/main" val="28579658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B12C8-015F-4620-DE7E-1E271A1276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5551F9-4F35-C1EA-BDA1-EE891D47D879}"/>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436730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4929-5370-EEF3-42E7-AFD1625701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72684D-3E39-96AE-B3A1-A8BBE224E674}"/>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2827668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42F4A-28C3-8108-A12C-64060791D7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AE44E-76A8-6A98-0052-D883C033CC5F}"/>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4405585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34342E-F0C7-4B79-F21E-C448A3A7C1F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A32013F4-61AC-8FCA-CF59-69878E75BCCD}"/>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04EC70AF-7C5D-0510-D32D-04B47BA84368}"/>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1FE2E8C-0E21-DF4C-1343-10795503DEE2}"/>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9020419E-DC00-EEC8-78B2-919CA026CFEE}"/>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12B8E9A-055C-8FD8-2499-781068F6B573}"/>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EEC6632C-24F2-E8A4-D3EA-F9373D118377}"/>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8C256A7C-B633-0993-9704-569935A9DC55}"/>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E4E7555C-288A-61FC-CB26-43AD8026F6D5}"/>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F60DABB9-295B-454B-6F17-F9B31C8F0276}"/>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EB3FAA0-23FF-A76C-5D8C-0816E2623B6F}"/>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F8B606B-C1D0-C3FB-2AE9-F89F9D38E1C8}"/>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B4F37172-BD92-3958-D802-1CF30B73380E}"/>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10B99D89-AB3D-41BC-0041-AA54B9B56BD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190F55EB-2608-5AB7-D06B-C8E9262350D2}"/>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491F1463-E1D9-260D-3BE2-7CF451A12BCE}"/>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C9964B9-5335-8A76-6980-FEFAFB31CF6D}"/>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F5D5151F-A6F9-3325-9CD8-29E2FAAE23A8}"/>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34BCED8B-03F1-256D-68D2-F0761C10DBF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69EA0113-F9DD-9401-089C-46F70EBCEC25}"/>
              </a:ext>
            </a:extLst>
          </p:cNvPr>
          <p:cNvSpPr/>
          <p:nvPr/>
        </p:nvSpPr>
        <p:spPr>
          <a:xfrm>
            <a:off x="457200" y="467360"/>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CE02451-8B4E-E055-588E-66AB697727CC}"/>
              </a:ext>
            </a:extLst>
          </p:cNvPr>
          <p:cNvSpPr/>
          <p:nvPr/>
        </p:nvSpPr>
        <p:spPr>
          <a:xfrm>
            <a:off x="5570917" y="326833"/>
            <a:ext cx="3222439" cy="1828800"/>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E9A9BEE4-783D-95CF-839C-0721AC75FC32}"/>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C8D3C6B-BE72-51B5-4E14-698B021CDB3E}"/>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4E8BA9C9-D591-EB17-0D85-EDDFD339E9BC}"/>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C8D0EBAD-180B-91E7-DC73-87331272921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8D9280C3-6E0E-A727-CF62-CAAA597BEBF4}"/>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BB7B8B7-5336-8760-0ABB-3B76C6C0B8B1}"/>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711D752F-F1C5-5088-3C64-BD51E74AAA5E}"/>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1C4F134-2E7F-E16E-5DF3-4A862C3CB57D}"/>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37B0EF9-8706-9768-AE16-92E848D6DA7B}"/>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5C6FF12F-22F5-F018-5DCC-713AEC54CB8F}"/>
              </a:ext>
            </a:extLst>
          </p:cNvPr>
          <p:cNvGrpSpPr/>
          <p:nvPr/>
        </p:nvGrpSpPr>
        <p:grpSpPr>
          <a:xfrm>
            <a:off x="3843844" y="655217"/>
            <a:ext cx="1205220" cy="1354621"/>
            <a:chOff x="3887634" y="632749"/>
            <a:chExt cx="1205220" cy="1354621"/>
          </a:xfrm>
        </p:grpSpPr>
        <p:sp>
          <p:nvSpPr>
            <p:cNvPr id="48" name="Rectangle 47">
              <a:extLst>
                <a:ext uri="{FF2B5EF4-FFF2-40B4-BE49-F238E27FC236}">
                  <a16:creationId xmlns:a16="http://schemas.microsoft.com/office/drawing/2014/main" id="{0492FF59-C38B-2BBC-6329-42D1D0A6FBED}"/>
                </a:ext>
              </a:extLst>
            </p:cNvPr>
            <p:cNvSpPr/>
            <p:nvPr/>
          </p:nvSpPr>
          <p:spPr>
            <a:xfrm>
              <a:off x="3887634" y="986439"/>
              <a:ext cx="1205220" cy="1000931"/>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92722C15-C3EF-5E06-492C-BF2C60836571}"/>
                </a:ext>
              </a:extLst>
            </p:cNvPr>
            <p:cNvSpPr/>
            <p:nvPr/>
          </p:nvSpPr>
          <p:spPr>
            <a:xfrm>
              <a:off x="4063522" y="632749"/>
              <a:ext cx="512032" cy="354374"/>
            </a:xfrm>
            <a:prstGeom prst="rect">
              <a:avLst/>
            </a:prstGeom>
            <a:solidFill>
              <a:schemeClr val="tx1">
                <a:alpha val="74902"/>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799BDD5A-FB8E-A9E4-12F1-E4517A0F1110}"/>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MODULO</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
        <p:nvSpPr>
          <p:cNvPr id="5" name="TextBox 4">
            <a:extLst>
              <a:ext uri="{FF2B5EF4-FFF2-40B4-BE49-F238E27FC236}">
                <a16:creationId xmlns:a16="http://schemas.microsoft.com/office/drawing/2014/main" id="{C73ADE1F-0982-808A-BA5C-5D2CD19017C1}"/>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0411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E6CEF-55A5-ADA1-C78C-E3DE71AC2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9C63E-705C-4D2D-E8AD-FCEA45F0F498}"/>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BEBE4E8D-385E-85BC-D921-BF096DB393AF}"/>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3229722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55725-68FD-570D-AC7D-ADAAC8996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04A76-C17E-6FFB-6930-4394CA321B52}"/>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120E6CC3-C67D-FFF3-981B-60D59799DCF1}"/>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2194278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C8-FAAA-EED5-082C-D1F7A196A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3E1CD-9EFD-0765-A268-64E2712DF374}"/>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1539AF62-1182-78AA-B015-EA1289DF0ADC}"/>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3508418388"/>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103735</TotalTime>
  <Words>32307</Words>
  <Application>Microsoft Macintosh PowerPoint</Application>
  <PresentationFormat>On-screen Show (16:9)</PresentationFormat>
  <Paragraphs>5271</Paragraphs>
  <Slides>883</Slides>
  <Notes>103</Notes>
  <HiddenSlides>14</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883</vt:i4>
      </vt:variant>
    </vt:vector>
  </HeadingPairs>
  <TitlesOfParts>
    <vt:vector size="895" baseType="lpstr">
      <vt:lpstr>Arial</vt:lpstr>
      <vt:lpstr>Calibri</vt:lpstr>
      <vt:lpstr>Cambria Math</vt:lpstr>
      <vt:lpstr>Comic Sans MS</vt:lpstr>
      <vt:lpstr>Consolas</vt:lpstr>
      <vt:lpstr>Impact</vt:lpstr>
      <vt:lpstr>Menlo</vt:lpstr>
      <vt:lpstr>Segoe UI Emoji</vt:lpstr>
      <vt:lpstr>System Font Regular</vt:lpstr>
      <vt:lpstr>Wingdings</vt:lpstr>
      <vt:lpstr>Zapfino</vt:lpstr>
      <vt:lpstr>Jim</vt:lpstr>
      <vt:lpstr>Week07</vt:lpstr>
      <vt:lpstr>real-world dictionaries note: these are NOT hash maps (hash maps are NOT ordered)</vt:lpstr>
      <vt:lpstr>PowerPoint Presentation</vt:lpstr>
      <vt:lpstr>common occurrence in ye olden times</vt:lpstr>
      <vt:lpstr>note: this advice made no sense</vt:lpstr>
      <vt:lpstr>unless...</vt:lpstr>
      <vt:lpstr>PowerPoint Presentation</vt:lpstr>
      <vt:lpstr>modern alternative</vt:lpstr>
      <vt:lpstr>maps</vt:lpstr>
      <vt:lpstr>map interface</vt:lpstr>
      <vt:lpstr>map</vt:lpstr>
      <vt:lpstr>analogy</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simple example</vt:lpstr>
      <vt:lpstr>HashMap&lt;Character, Integer&gt; map = new HashMap&lt;&gt;(); PRINT(map); // {}  map.put('a', 1); PRINT(map); // {a=1}  map.put('b', 1); PRINT(map); // {a=1, b=1}  map.put('b', 2); PRINT(map); // {a=1, b=2}</vt:lpstr>
      <vt:lpstr>motivating example</vt:lpstr>
      <vt:lpstr>Pokémon</vt:lpstr>
      <vt:lpstr>number  name</vt:lpstr>
      <vt:lpstr>an array</vt:lpstr>
      <vt:lpstr>the answer is always array</vt:lpstr>
      <vt:lpstr>even during the map lecture</vt:lpstr>
      <vt:lpstr>number  name (Option A)</vt:lpstr>
      <vt:lpstr>number  name (Option B)</vt:lpstr>
      <vt:lpstr>number  name (Option C)</vt:lpstr>
      <vt:lpstr>lesson: if you're mapping from A  B, and A is something like 0, 1, 2, 3, ...  ...then you can just use an array 🙂👍 (or an array list, if you don't know the length ahead of time)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reminder: hash maps are NOT ordered (even though we put Pokemon into the hash map in order, the hash map did NOT store them in order)</vt:lpstr>
      <vt:lpstr>maps in other languages</vt:lpstr>
      <vt:lpstr>🐍 Python has a built-in map (dictionary)</vt:lpstr>
      <vt:lpstr>🥰 Lua's only data structure is a map (table)</vt:lpstr>
      <vt:lpstr>PowerPoint Presentation</vt:lpstr>
      <vt:lpstr>Week07b</vt:lpstr>
      <vt:lpstr>map interface</vt:lpstr>
      <vt:lpstr>PowerPoint Presentation</vt:lpstr>
      <vt:lpstr>record LEC-01</vt:lpstr>
      <vt:lpstr>motivation</vt:lpstr>
      <vt:lpstr>let's get motivated</vt:lpstr>
      <vt:lpstr>PowerPoint Presentation</vt:lpstr>
      <vt:lpstr>so basically...</vt:lpstr>
      <vt:lpstr>in ~1953 someone realized that if you combined an array, the %, and something called a "hash function," you could implement a map that ran in O(1)...</vt:lpstr>
      <vt:lpstr>let's learn how this works 🙂👍</vt:lpstr>
      <vt:lpstr>review: % vs. MODULO (Math.floorMod)</vt:lpstr>
      <vt:lpstr>PowerPoint Presentation</vt:lpstr>
      <vt:lpstr>PowerPoint Presentation</vt:lpstr>
      <vt:lpstr>%</vt:lpstr>
      <vt:lpstr>MODULO(x, y)</vt:lpstr>
      <vt:lpstr>hash function</vt:lpstr>
      <vt:lpstr>hash function</vt:lpstr>
      <vt:lpstr>hash function</vt:lpstr>
      <vt:lpstr>hash function</vt:lpstr>
      <vt:lpstr>let's play...is it a hash function?</vt:lpstr>
      <vt:lpstr>PowerPoint Presentation</vt:lpstr>
      <vt:lpstr>let's play...do they collide?</vt:lpstr>
      <vt:lpstr>Java's built-in hashCode()</vt:lpstr>
      <vt:lpstr>hash function</vt:lpstr>
      <vt:lpstr>hash function</vt:lpstr>
      <vt:lpstr>PowerPoint Presentation</vt:lpstr>
      <vt:lpstr>hash maps</vt:lpstr>
      <vt:lpstr>hash map</vt:lpstr>
      <vt:lpstr>PowerPoint Presentation</vt:lpstr>
      <vt:lpstr>PowerPoint Presentation</vt:lpstr>
      <vt:lpstr>separate chaining</vt:lpstr>
      <vt:lpstr>separate chaining</vt:lpstr>
      <vt:lpstr>analogy</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int[] arrayOfInts; ArrayList&lt;KeyValuePair&gt;[] buckets;</vt:lpstr>
      <vt:lpstr>//               Bucket[] buckets ArrayList&lt;KeyValuePair&gt;[] buckets;</vt:lpstr>
      <vt:lpstr>ArrayList&lt;KeyValuePair&gt;[] buckets;</vt:lpstr>
      <vt:lpstr>ArrayList&lt;KeyValuePair&gt;[] buckets;</vt:lpstr>
      <vt:lpstr>ArrayList&lt;KeyValuePair&gt;[] buckets;</vt:lpstr>
      <vt:lpstr>hash map questions</vt:lpstr>
      <vt:lpstr>how big should we make the array?</vt:lpstr>
      <vt:lpstr>why would need to resize (grow) a hash map? how do we resize a hash map? why might this be slow?</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make adding to the hash map O(n) !</vt:lpstr>
      <vt:lpstr>adding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671</cp:revision>
  <cp:lastPrinted>2024-10-23T15:02:29Z</cp:lastPrinted>
  <dcterms:created xsi:type="dcterms:W3CDTF">2023-06-11T17:47:53Z</dcterms:created>
  <dcterms:modified xsi:type="dcterms:W3CDTF">2024-10-23T15:53:16Z</dcterms:modified>
</cp:coreProperties>
</file>